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bookmarkIdSeed="2">
  <p:sldMasterIdLst>
    <p:sldMasterId id="2147483648" r:id="rId1"/>
  </p:sldMasterIdLst>
  <p:notesMasterIdLst>
    <p:notesMasterId r:id="rId21"/>
  </p:notesMasterIdLst>
  <p:handoutMasterIdLst>
    <p:handoutMasterId r:id="rId22"/>
  </p:handoutMasterIdLst>
  <p:sldIdLst>
    <p:sldId id="268" r:id="rId2"/>
    <p:sldId id="314" r:id="rId3"/>
    <p:sldId id="306" r:id="rId4"/>
    <p:sldId id="295" r:id="rId5"/>
    <p:sldId id="307" r:id="rId6"/>
    <p:sldId id="315" r:id="rId7"/>
    <p:sldId id="296" r:id="rId8"/>
    <p:sldId id="317" r:id="rId9"/>
    <p:sldId id="308" r:id="rId10"/>
    <p:sldId id="318" r:id="rId11"/>
    <p:sldId id="320" r:id="rId12"/>
    <p:sldId id="321" r:id="rId13"/>
    <p:sldId id="298" r:id="rId14"/>
    <p:sldId id="322" r:id="rId15"/>
    <p:sldId id="309" r:id="rId16"/>
    <p:sldId id="323" r:id="rId17"/>
    <p:sldId id="326" r:id="rId18"/>
    <p:sldId id="327" r:id="rId19"/>
    <p:sldId id="328" r:id="rId20"/>
  </p:sldIdLst>
  <p:sldSz cx="9906000" cy="6858000" type="A4"/>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5pPr>
    <a:lvl6pPr marL="2286000" algn="l" defTabSz="914400" rtl="0" eaLnBrk="1" latinLnBrk="0" hangingPunct="1">
      <a:defRPr sz="2400" kern="1200">
        <a:solidFill>
          <a:schemeClr val="tx1"/>
        </a:solidFill>
        <a:latin typeface="Arial" charset="0"/>
        <a:ea typeface="ヒラギノ角ゴ Pro W3" pitchFamily="-96" charset="-128"/>
        <a:cs typeface="+mn-cs"/>
      </a:defRPr>
    </a:lvl6pPr>
    <a:lvl7pPr marL="2743200" algn="l" defTabSz="914400" rtl="0" eaLnBrk="1" latinLnBrk="0" hangingPunct="1">
      <a:defRPr sz="2400" kern="1200">
        <a:solidFill>
          <a:schemeClr val="tx1"/>
        </a:solidFill>
        <a:latin typeface="Arial" charset="0"/>
        <a:ea typeface="ヒラギノ角ゴ Pro W3" pitchFamily="-96" charset="-128"/>
        <a:cs typeface="+mn-cs"/>
      </a:defRPr>
    </a:lvl7pPr>
    <a:lvl8pPr marL="3200400" algn="l" defTabSz="914400" rtl="0" eaLnBrk="1" latinLnBrk="0" hangingPunct="1">
      <a:defRPr sz="2400" kern="1200">
        <a:solidFill>
          <a:schemeClr val="tx1"/>
        </a:solidFill>
        <a:latin typeface="Arial" charset="0"/>
        <a:ea typeface="ヒラギノ角ゴ Pro W3" pitchFamily="-96" charset="-128"/>
        <a:cs typeface="+mn-cs"/>
      </a:defRPr>
    </a:lvl8pPr>
    <a:lvl9pPr marL="3657600" algn="l" defTabSz="914400" rtl="0" eaLnBrk="1" latinLnBrk="0" hangingPunct="1">
      <a:defRPr sz="2400" kern="1200">
        <a:solidFill>
          <a:schemeClr val="tx1"/>
        </a:solidFill>
        <a:latin typeface="Arial" charset="0"/>
        <a:ea typeface="ヒラギノ角ゴ Pro W3"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3C3C3C"/>
    <a:srgbClr val="595959"/>
    <a:srgbClr val="A80A63"/>
    <a:srgbClr val="0084C2"/>
    <a:srgbClr val="00294F"/>
    <a:srgbClr val="6A2152"/>
    <a:srgbClr val="808080"/>
    <a:srgbClr val="00487C"/>
    <a:srgbClr val="E500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59" autoAdjust="0"/>
    <p:restoredTop sz="84982" autoAdjust="0"/>
  </p:normalViewPr>
  <p:slideViewPr>
    <p:cSldViewPr showGuides="1">
      <p:cViewPr>
        <p:scale>
          <a:sx n="80" d="100"/>
          <a:sy n="80" d="100"/>
        </p:scale>
        <p:origin x="-114" y="234"/>
      </p:cViewPr>
      <p:guideLst>
        <p:guide orient="horz" pos="962"/>
        <p:guide orient="horz" pos="3884"/>
        <p:guide pos="6010"/>
        <p:guide pos="5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42"/>
    </p:cViewPr>
  </p:sorterViewPr>
  <p:notesViewPr>
    <p:cSldViewPr>
      <p:cViewPr varScale="1">
        <p:scale>
          <a:sx n="63" d="100"/>
          <a:sy n="63" d="100"/>
        </p:scale>
        <p:origin x="-2304" y="-12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7432235-D74A-4B37-AA3F-AAE39D1648A6}" type="datetimeFigureOut">
              <a:rPr lang="en-GB" smtClean="0"/>
              <a:t>04/12/2013</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CC8938-746A-4BF7-8B8B-01800082F87C}" type="slidenum">
              <a:rPr lang="en-GB" smtClean="0"/>
              <a:t>‹#›</a:t>
            </a:fld>
            <a:endParaRPr lang="en-GB" dirty="0"/>
          </a:p>
        </p:txBody>
      </p:sp>
    </p:spTree>
    <p:extLst>
      <p:ext uri="{BB962C8B-B14F-4D97-AF65-F5344CB8AC3E}">
        <p14:creationId xmlns:p14="http://schemas.microsoft.com/office/powerpoint/2010/main" val="1381419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952500" y="685800"/>
            <a:ext cx="4953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ABD96FBF-1AE0-4F93-8FDD-1961E3B59027}" type="slidenum">
              <a:rPr lang="en-US"/>
              <a:pPr>
                <a:defRPr/>
              </a:pPr>
              <a:t>‹#›</a:t>
            </a:fld>
            <a:endParaRPr lang="en-US" dirty="0"/>
          </a:p>
        </p:txBody>
      </p:sp>
    </p:spTree>
    <p:extLst>
      <p:ext uri="{BB962C8B-B14F-4D97-AF65-F5344CB8AC3E}">
        <p14:creationId xmlns:p14="http://schemas.microsoft.com/office/powerpoint/2010/main" val="24419051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F7526DBB-D452-42FB-8D78-8D087CFE46DB}" type="slidenum">
              <a:rPr lang="en-US"/>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13</a:t>
            </a:fld>
            <a:endParaRPr lang="en-US" dirty="0"/>
          </a:p>
        </p:txBody>
      </p:sp>
    </p:spTree>
    <p:extLst>
      <p:ext uri="{BB962C8B-B14F-4D97-AF65-F5344CB8AC3E}">
        <p14:creationId xmlns:p14="http://schemas.microsoft.com/office/powerpoint/2010/main" val="3101819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14</a:t>
            </a:fld>
            <a:endParaRPr lang="en-US" dirty="0"/>
          </a:p>
        </p:txBody>
      </p:sp>
    </p:spTree>
    <p:extLst>
      <p:ext uri="{BB962C8B-B14F-4D97-AF65-F5344CB8AC3E}">
        <p14:creationId xmlns:p14="http://schemas.microsoft.com/office/powerpoint/2010/main" val="31018194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15</a:t>
            </a:fld>
            <a:endParaRPr lang="en-US" dirty="0"/>
          </a:p>
        </p:txBody>
      </p:sp>
    </p:spTree>
    <p:extLst>
      <p:ext uri="{BB962C8B-B14F-4D97-AF65-F5344CB8AC3E}">
        <p14:creationId xmlns:p14="http://schemas.microsoft.com/office/powerpoint/2010/main" val="31018194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16</a:t>
            </a:fld>
            <a:endParaRPr lang="en-US" dirty="0"/>
          </a:p>
        </p:txBody>
      </p:sp>
    </p:spTree>
    <p:extLst>
      <p:ext uri="{BB962C8B-B14F-4D97-AF65-F5344CB8AC3E}">
        <p14:creationId xmlns:p14="http://schemas.microsoft.com/office/powerpoint/2010/main" val="31018194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17</a:t>
            </a:fld>
            <a:endParaRPr lang="en-US" dirty="0"/>
          </a:p>
        </p:txBody>
      </p:sp>
    </p:spTree>
    <p:extLst>
      <p:ext uri="{BB962C8B-B14F-4D97-AF65-F5344CB8AC3E}">
        <p14:creationId xmlns:p14="http://schemas.microsoft.com/office/powerpoint/2010/main" val="3101819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18</a:t>
            </a:fld>
            <a:endParaRPr lang="en-US" dirty="0"/>
          </a:p>
        </p:txBody>
      </p:sp>
    </p:spTree>
    <p:extLst>
      <p:ext uri="{BB962C8B-B14F-4D97-AF65-F5344CB8AC3E}">
        <p14:creationId xmlns:p14="http://schemas.microsoft.com/office/powerpoint/2010/main" val="3101819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19</a:t>
            </a:fld>
            <a:endParaRPr lang="en-US" dirty="0"/>
          </a:p>
        </p:txBody>
      </p:sp>
    </p:spTree>
    <p:extLst>
      <p:ext uri="{BB962C8B-B14F-4D97-AF65-F5344CB8AC3E}">
        <p14:creationId xmlns:p14="http://schemas.microsoft.com/office/powerpoint/2010/main" val="3101819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3</a:t>
            </a:fld>
            <a:endParaRPr lang="en-US" dirty="0"/>
          </a:p>
        </p:txBody>
      </p:sp>
    </p:spTree>
    <p:extLst>
      <p:ext uri="{BB962C8B-B14F-4D97-AF65-F5344CB8AC3E}">
        <p14:creationId xmlns:p14="http://schemas.microsoft.com/office/powerpoint/2010/main" val="31018194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6</a:t>
            </a:fld>
            <a:endParaRPr lang="en-US" dirty="0"/>
          </a:p>
        </p:txBody>
      </p:sp>
    </p:spTree>
    <p:extLst>
      <p:ext uri="{BB962C8B-B14F-4D97-AF65-F5344CB8AC3E}">
        <p14:creationId xmlns:p14="http://schemas.microsoft.com/office/powerpoint/2010/main" val="27730091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7</a:t>
            </a:fld>
            <a:endParaRPr lang="en-US" dirty="0"/>
          </a:p>
        </p:txBody>
      </p:sp>
    </p:spTree>
    <p:extLst>
      <p:ext uri="{BB962C8B-B14F-4D97-AF65-F5344CB8AC3E}">
        <p14:creationId xmlns:p14="http://schemas.microsoft.com/office/powerpoint/2010/main" val="31018194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8</a:t>
            </a:fld>
            <a:endParaRPr lang="en-US" dirty="0"/>
          </a:p>
        </p:txBody>
      </p:sp>
    </p:spTree>
    <p:extLst>
      <p:ext uri="{BB962C8B-B14F-4D97-AF65-F5344CB8AC3E}">
        <p14:creationId xmlns:p14="http://schemas.microsoft.com/office/powerpoint/2010/main" val="3101819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9</a:t>
            </a:fld>
            <a:endParaRPr lang="en-US" dirty="0"/>
          </a:p>
        </p:txBody>
      </p:sp>
    </p:spTree>
    <p:extLst>
      <p:ext uri="{BB962C8B-B14F-4D97-AF65-F5344CB8AC3E}">
        <p14:creationId xmlns:p14="http://schemas.microsoft.com/office/powerpoint/2010/main" val="31018194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10</a:t>
            </a:fld>
            <a:endParaRPr lang="en-US" dirty="0"/>
          </a:p>
        </p:txBody>
      </p:sp>
    </p:spTree>
    <p:extLst>
      <p:ext uri="{BB962C8B-B14F-4D97-AF65-F5344CB8AC3E}">
        <p14:creationId xmlns:p14="http://schemas.microsoft.com/office/powerpoint/2010/main" val="3101819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11</a:t>
            </a:fld>
            <a:endParaRPr lang="en-US" dirty="0"/>
          </a:p>
        </p:txBody>
      </p:sp>
    </p:spTree>
    <p:extLst>
      <p:ext uri="{BB962C8B-B14F-4D97-AF65-F5344CB8AC3E}">
        <p14:creationId xmlns:p14="http://schemas.microsoft.com/office/powerpoint/2010/main" val="31018194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ABD96FBF-1AE0-4F93-8FDD-1961E3B59027}" type="slidenum">
              <a:rPr lang="en-US" smtClean="0"/>
              <a:pPr>
                <a:defRPr/>
              </a:pPr>
              <a:t>12</a:t>
            </a:fld>
            <a:endParaRPr lang="en-US" dirty="0"/>
          </a:p>
        </p:txBody>
      </p:sp>
    </p:spTree>
    <p:extLst>
      <p:ext uri="{BB962C8B-B14F-4D97-AF65-F5344CB8AC3E}">
        <p14:creationId xmlns:p14="http://schemas.microsoft.com/office/powerpoint/2010/main" val="31018194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5" descr="corner_shape"/>
          <p:cNvPicPr>
            <a:picLocks noChangeAspect="1" noChangeArrowheads="1"/>
          </p:cNvPicPr>
          <p:nvPr userDrawn="1"/>
        </p:nvPicPr>
        <p:blipFill>
          <a:blip r:embed="rId2" cstate="print"/>
          <a:srcRect/>
          <a:stretch>
            <a:fillRect/>
          </a:stretch>
        </p:blipFill>
        <p:spPr bwMode="auto">
          <a:xfrm>
            <a:off x="6565900" y="3319463"/>
            <a:ext cx="3340100" cy="3538537"/>
          </a:xfrm>
          <a:prstGeom prst="rect">
            <a:avLst/>
          </a:prstGeom>
          <a:noFill/>
          <a:ln w="9525">
            <a:noFill/>
            <a:miter lim="800000"/>
            <a:headEnd/>
            <a:tailEnd/>
          </a:ln>
        </p:spPr>
      </p:pic>
      <p:sp>
        <p:nvSpPr>
          <p:cNvPr id="5" name="AutoShape 11"/>
          <p:cNvSpPr>
            <a:spLocks noChangeArrowheads="1"/>
          </p:cNvSpPr>
          <p:nvPr userDrawn="1"/>
        </p:nvSpPr>
        <p:spPr bwMode="auto">
          <a:xfrm rot="16200000" flipH="1" flipV="1">
            <a:off x="-29368" y="3442494"/>
            <a:ext cx="457200" cy="395287"/>
          </a:xfrm>
          <a:prstGeom prst="triangle">
            <a:avLst>
              <a:gd name="adj" fmla="val 50000"/>
            </a:avLst>
          </a:prstGeom>
          <a:solidFill>
            <a:srgbClr val="00AEEF"/>
          </a:solidFill>
          <a:ln w="9525">
            <a:noFill/>
            <a:miter lim="800000"/>
            <a:headEnd/>
            <a:tailEnd/>
          </a:ln>
        </p:spPr>
        <p:txBody>
          <a:bodyPr wrap="none" anchor="ctr"/>
          <a:lstStyle/>
          <a:p>
            <a:pPr>
              <a:defRPr/>
            </a:pPr>
            <a:endParaRPr lang="en-US" dirty="0"/>
          </a:p>
        </p:txBody>
      </p:sp>
      <p:pic>
        <p:nvPicPr>
          <p:cNvPr id="7" name="Picture 14" descr="reputation_built_on_results"/>
          <p:cNvPicPr>
            <a:picLocks noChangeAspect="1" noChangeArrowheads="1"/>
          </p:cNvPicPr>
          <p:nvPr userDrawn="1"/>
        </p:nvPicPr>
        <p:blipFill>
          <a:blip r:embed="rId3" cstate="print"/>
          <a:srcRect/>
          <a:stretch>
            <a:fillRect/>
          </a:stretch>
        </p:blipFill>
        <p:spPr bwMode="auto">
          <a:xfrm>
            <a:off x="838200" y="6083300"/>
            <a:ext cx="2667000" cy="241300"/>
          </a:xfrm>
          <a:prstGeom prst="rect">
            <a:avLst/>
          </a:prstGeom>
          <a:noFill/>
          <a:ln w="9525">
            <a:noFill/>
            <a:miter lim="800000"/>
            <a:headEnd/>
            <a:tailEnd/>
          </a:ln>
        </p:spPr>
      </p:pic>
      <p:sp>
        <p:nvSpPr>
          <p:cNvPr id="8" name="Text Box 16"/>
          <p:cNvSpPr txBox="1">
            <a:spLocks noChangeArrowheads="1"/>
          </p:cNvSpPr>
          <p:nvPr userDrawn="1"/>
        </p:nvSpPr>
        <p:spPr bwMode="auto">
          <a:xfrm>
            <a:off x="838200" y="6477000"/>
            <a:ext cx="4800600" cy="358775"/>
          </a:xfrm>
          <a:prstGeom prst="rect">
            <a:avLst/>
          </a:prstGeom>
          <a:noFill/>
          <a:ln w="9525">
            <a:noFill/>
            <a:miter lim="800000"/>
            <a:headEnd/>
            <a:tailEnd/>
          </a:ln>
        </p:spPr>
        <p:txBody>
          <a:bodyPr lIns="0">
            <a:spAutoFit/>
          </a:bodyPr>
          <a:lstStyle/>
          <a:p>
            <a:pPr>
              <a:defRPr/>
            </a:pPr>
            <a:r>
              <a:rPr lang="en-US" sz="700" dirty="0">
                <a:solidFill>
                  <a:srgbClr val="595959"/>
                </a:solidFill>
              </a:rPr>
              <a:t>Copyright </a:t>
            </a:r>
            <a:r>
              <a:rPr lang="en-US" sz="700" dirty="0" smtClean="0">
                <a:solidFill>
                  <a:srgbClr val="595959"/>
                </a:solidFill>
              </a:rPr>
              <a:t>2013 </a:t>
            </a:r>
            <a:r>
              <a:rPr lang="en-US" sz="700" dirty="0">
                <a:solidFill>
                  <a:srgbClr val="595959"/>
                </a:solidFill>
              </a:rPr>
              <a:t>by Baringa Partners LLP. All rights reserved. Confidential and proprietary.</a:t>
            </a:r>
          </a:p>
          <a:p>
            <a:pPr>
              <a:spcBef>
                <a:spcPct val="50000"/>
              </a:spcBef>
              <a:defRPr/>
            </a:pPr>
            <a:endParaRPr lang="en-US" sz="700" dirty="0"/>
          </a:p>
        </p:txBody>
      </p:sp>
      <p:sp>
        <p:nvSpPr>
          <p:cNvPr id="3074" name="Rectangle 2"/>
          <p:cNvSpPr>
            <a:spLocks noGrp="1" noChangeArrowheads="1"/>
          </p:cNvSpPr>
          <p:nvPr>
            <p:ph type="ctrTitle"/>
          </p:nvPr>
        </p:nvSpPr>
        <p:spPr>
          <a:xfrm>
            <a:off x="838200" y="3352800"/>
            <a:ext cx="6705600" cy="811213"/>
          </a:xfrm>
        </p:spPr>
        <p:txBody>
          <a:bodyPr/>
          <a:lstStyle>
            <a:lvl1pPr>
              <a:lnSpc>
                <a:spcPct val="80000"/>
              </a:lnSpc>
              <a:defRPr sz="3900">
                <a:solidFill>
                  <a:srgbClr val="00AEEF"/>
                </a:solidFill>
              </a:defRPr>
            </a:lvl1pPr>
          </a:lstStyle>
          <a:p>
            <a:r>
              <a:rPr lang="en-US" smtClean="0"/>
              <a:t>Click to edit Master title style</a:t>
            </a:r>
            <a:endParaRPr lang="en-US" dirty="0"/>
          </a:p>
        </p:txBody>
      </p:sp>
      <p:sp>
        <p:nvSpPr>
          <p:cNvPr id="3075" name="Rectangle 3"/>
          <p:cNvSpPr>
            <a:spLocks noGrp="1" noChangeArrowheads="1"/>
          </p:cNvSpPr>
          <p:nvPr>
            <p:ph type="subTitle" idx="1"/>
          </p:nvPr>
        </p:nvSpPr>
        <p:spPr>
          <a:xfrm>
            <a:off x="838200" y="3886200"/>
            <a:ext cx="5943600" cy="457200"/>
          </a:xfrm>
        </p:spPr>
        <p:txBody>
          <a:bodyPr tIns="0"/>
          <a:lstStyle>
            <a:lvl1pPr marL="0" indent="0">
              <a:buFont typeface="Wingdings 3" pitchFamily="-96" charset="2"/>
              <a:buNone/>
              <a:defRPr>
                <a:solidFill>
                  <a:srgbClr val="00487C"/>
                </a:solidFill>
              </a:defRPr>
            </a:lvl1pPr>
          </a:lstStyle>
          <a:p>
            <a:r>
              <a:rPr lang="en-US" smtClean="0"/>
              <a:t>Click to edit Master subtitle style</a:t>
            </a:r>
            <a:endParaRPr lang="en-US" dirty="0"/>
          </a:p>
        </p:txBody>
      </p:sp>
      <p:pic>
        <p:nvPicPr>
          <p:cNvPr id="9"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480812" y="672531"/>
            <a:ext cx="3777142" cy="5962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10438" y="381000"/>
            <a:ext cx="2157412" cy="5867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81000"/>
            <a:ext cx="6319838"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6A7CADA4-E0A3-4C64-9329-97C6C84DBB5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Page">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838200" y="381000"/>
            <a:ext cx="6362700" cy="838200"/>
          </a:xfrm>
        </p:spPr>
        <p:txBody>
          <a:bodyPr/>
          <a:lstStyle/>
          <a:p>
            <a:pPr eaLnBrk="1" hangingPunct="1"/>
            <a:r>
              <a:rPr lang="en-US" smtClean="0"/>
              <a:t>Click to edit Master title style</a:t>
            </a:r>
            <a:endParaRPr lang="en-US" dirty="0" smtClean="0"/>
          </a:p>
        </p:txBody>
      </p:sp>
      <p:sp>
        <p:nvSpPr>
          <p:cNvPr id="5" name="Rectangle 3"/>
          <p:cNvSpPr>
            <a:spLocks noGrp="1" noChangeArrowheads="1"/>
          </p:cNvSpPr>
          <p:nvPr>
            <p:ph idx="4294967295"/>
          </p:nvPr>
        </p:nvSpPr>
        <p:spPr>
          <a:xfrm>
            <a:off x="838200" y="1371600"/>
            <a:ext cx="8629650" cy="4876800"/>
          </a:xfrm>
          <a:noFill/>
        </p:spPr>
        <p:txBody>
          <a:bodyPr tIns="0"/>
          <a:lstStyle/>
          <a:p>
            <a:pPr lvl="0" eaLnBrk="1" hangingPunct="1">
              <a:lnSpc>
                <a:spcPct val="140000"/>
              </a:lnSpc>
              <a:buFont typeface="Wingdings 3" pitchFamily="-96" charset="2"/>
              <a:buBlip>
                <a:blip r:embed="rId2"/>
              </a:buBlip>
            </a:pPr>
            <a:r>
              <a:rPr lang="en-US" sz="2200" b="1" smtClean="0">
                <a:solidFill>
                  <a:srgbClr val="A80A63"/>
                </a:solidFill>
              </a:rPr>
              <a:t>Click to edit Master text styles</a:t>
            </a:r>
          </a:p>
          <a:p>
            <a:pPr lvl="1" eaLnBrk="1" hangingPunct="1">
              <a:lnSpc>
                <a:spcPct val="140000"/>
              </a:lnSpc>
              <a:buFont typeface="Wingdings 3" pitchFamily="-96" charset="2"/>
              <a:buBlip>
                <a:blip r:embed="rId2"/>
              </a:buBlip>
            </a:pPr>
            <a:r>
              <a:rPr lang="en-US" sz="2200" b="1" smtClean="0">
                <a:solidFill>
                  <a:srgbClr val="A80A63"/>
                </a:solidFill>
              </a:rPr>
              <a:t>Second level</a:t>
            </a:r>
          </a:p>
          <a:p>
            <a:pPr lvl="2" eaLnBrk="1" hangingPunct="1">
              <a:lnSpc>
                <a:spcPct val="140000"/>
              </a:lnSpc>
              <a:buFont typeface="Wingdings 3" pitchFamily="-96" charset="2"/>
              <a:buBlip>
                <a:blip r:embed="rId2"/>
              </a:buBlip>
            </a:pPr>
            <a:r>
              <a:rPr lang="en-US" sz="2200" b="1" smtClean="0">
                <a:solidFill>
                  <a:srgbClr val="A80A63"/>
                </a:solidFill>
              </a:rPr>
              <a:t>Third level</a:t>
            </a:r>
          </a:p>
          <a:p>
            <a:pPr lvl="3" eaLnBrk="1" hangingPunct="1">
              <a:lnSpc>
                <a:spcPct val="140000"/>
              </a:lnSpc>
              <a:buFont typeface="Wingdings 3" pitchFamily="-96" charset="2"/>
              <a:buBlip>
                <a:blip r:embed="rId2"/>
              </a:buBlip>
            </a:pPr>
            <a:r>
              <a:rPr lang="en-US" sz="2200" b="1" smtClean="0">
                <a:solidFill>
                  <a:srgbClr val="A80A63"/>
                </a:solidFill>
              </a:rPr>
              <a:t>Fourth level</a:t>
            </a:r>
          </a:p>
          <a:p>
            <a:pPr lvl="4" eaLnBrk="1" hangingPunct="1">
              <a:lnSpc>
                <a:spcPct val="140000"/>
              </a:lnSpc>
              <a:buFont typeface="Wingdings 3" pitchFamily="-96" charset="2"/>
              <a:buBlip>
                <a:blip r:embed="rId2"/>
              </a:buBlip>
            </a:pPr>
            <a:r>
              <a:rPr lang="en-US" sz="2200" b="1" smtClean="0">
                <a:solidFill>
                  <a:srgbClr val="A80A63"/>
                </a:solidFill>
              </a:rPr>
              <a:t>Fifth level</a:t>
            </a:r>
            <a:endParaRPr lang="en-US" sz="2200" b="1" dirty="0" smtClean="0">
              <a:solidFill>
                <a:srgbClr val="A80A63"/>
              </a:solidFill>
            </a:endParaRPr>
          </a:p>
        </p:txBody>
      </p:sp>
      <p:sp>
        <p:nvSpPr>
          <p:cNvPr id="6" name="Slide Number Placeholder 3"/>
          <p:cNvSpPr>
            <a:spLocks noGrp="1"/>
          </p:cNvSpPr>
          <p:nvPr>
            <p:ph type="sldNum" sz="quarter" idx="10"/>
          </p:nvPr>
        </p:nvSpPr>
        <p:spPr>
          <a:xfrm>
            <a:off x="7461250" y="6477000"/>
            <a:ext cx="2063750" cy="457200"/>
          </a:xfrm>
          <a:noFill/>
        </p:spPr>
        <p:txBody>
          <a:bodyPr/>
          <a:lstStyle/>
          <a:p>
            <a:fld id="{9596E350-6489-4EE0-A354-AAAFC7EA37D8}" type="slidenum">
              <a:rPr lang="en-US"/>
              <a:pPr/>
              <a:t>‹#›</a:t>
            </a:fld>
            <a:endParaRPr lang="en-US" dirty="0"/>
          </a:p>
        </p:txBody>
      </p:sp>
    </p:spTree>
    <p:extLst>
      <p:ext uri="{BB962C8B-B14F-4D97-AF65-F5344CB8AC3E}">
        <p14:creationId xmlns:p14="http://schemas.microsoft.com/office/powerpoint/2010/main" val="272490258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ample Table">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681DFB87-135B-4151-B5FC-B73800A93265}" type="slidenum">
              <a:rPr lang="en-US" smtClean="0"/>
              <a:pPr>
                <a:defRPr/>
              </a:pPr>
              <a:t>‹#›</a:t>
            </a:fld>
            <a:endParaRPr lang="en-US" dirty="0"/>
          </a:p>
        </p:txBody>
      </p:sp>
      <p:sp>
        <p:nvSpPr>
          <p:cNvPr id="6" name="Rectangle 2"/>
          <p:cNvSpPr>
            <a:spLocks noGrp="1" noChangeArrowheads="1"/>
          </p:cNvSpPr>
          <p:nvPr>
            <p:ph type="title"/>
          </p:nvPr>
        </p:nvSpPr>
        <p:spPr>
          <a:xfrm>
            <a:off x="838200" y="381000"/>
            <a:ext cx="6362700" cy="838200"/>
          </a:xfrm>
        </p:spPr>
        <p:txBody>
          <a:bodyPr/>
          <a:lstStyle/>
          <a:p>
            <a:pPr eaLnBrk="1" hangingPunct="1"/>
            <a:r>
              <a:rPr lang="en-US" smtClean="0"/>
              <a:t>Click to edit Master title style</a:t>
            </a:r>
            <a:endParaRPr lang="en-US" dirty="0" smtClean="0"/>
          </a:p>
        </p:txBody>
      </p:sp>
      <p:sp>
        <p:nvSpPr>
          <p:cNvPr id="9" name="Table Placeholder 8"/>
          <p:cNvSpPr>
            <a:spLocks noGrp="1"/>
          </p:cNvSpPr>
          <p:nvPr>
            <p:ph type="tbl" sz="quarter" idx="11"/>
          </p:nvPr>
        </p:nvSpPr>
        <p:spPr>
          <a:xfrm>
            <a:off x="776536" y="1484784"/>
            <a:ext cx="8712968" cy="4752528"/>
          </a:xfrm>
        </p:spPr>
        <p:txBody>
          <a:bodyPr/>
          <a:lstStyle/>
          <a:p>
            <a:r>
              <a:rPr lang="en-US" dirty="0" smtClean="0"/>
              <a:t>Click icon to add table</a:t>
            </a:r>
            <a:endParaRPr lang="en-GB" dirty="0"/>
          </a:p>
        </p:txBody>
      </p:sp>
    </p:spTree>
    <p:extLst>
      <p:ext uri="{BB962C8B-B14F-4D97-AF65-F5344CB8AC3E}">
        <p14:creationId xmlns:p14="http://schemas.microsoft.com/office/powerpoint/2010/main" val="178878268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17592034-33C6-4957-A5F0-10C38A366A1E}"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ull Out Style #1">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681DFB87-135B-4151-B5FC-B73800A93265}" type="slidenum">
              <a:rPr lang="en-US" smtClean="0"/>
              <a:pPr>
                <a:defRPr/>
              </a:pPr>
              <a:t>‹#›</a:t>
            </a:fld>
            <a:endParaRPr lang="en-US" dirty="0"/>
          </a:p>
        </p:txBody>
      </p:sp>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5" name="Slide Number Placeholder 3"/>
          <p:cNvSpPr txBox="1">
            <a:spLocks/>
          </p:cNvSpPr>
          <p:nvPr userDrawn="1"/>
        </p:nvSpPr>
        <p:spPr bwMode="auto">
          <a:xfrm>
            <a:off x="7461250" y="6477000"/>
            <a:ext cx="2063750" cy="4572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defPPr>
              <a:defRPr lang="en-US"/>
            </a:defPPr>
            <a:lvl1pPr algn="r" rtl="0" eaLnBrk="0" fontAlgn="base" hangingPunct="0">
              <a:spcBef>
                <a:spcPct val="0"/>
              </a:spcBef>
              <a:spcAft>
                <a:spcPct val="0"/>
              </a:spcAft>
              <a:defRPr sz="700" b="1" kern="1200" smtClean="0">
                <a:solidFill>
                  <a:srgbClr val="595959"/>
                </a:solidFill>
                <a:latin typeface="Arial" charset="0"/>
                <a:ea typeface="ヒラギノ角ゴ Pro W3" pitchFamily="-96"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5pPr>
            <a:lvl6pPr marL="2286000" algn="l" defTabSz="914400" rtl="0" eaLnBrk="1" latinLnBrk="0" hangingPunct="1">
              <a:defRPr sz="2400" kern="1200">
                <a:solidFill>
                  <a:schemeClr val="tx1"/>
                </a:solidFill>
                <a:latin typeface="Arial" charset="0"/>
                <a:ea typeface="ヒラギノ角ゴ Pro W3" pitchFamily="-96" charset="-128"/>
                <a:cs typeface="+mn-cs"/>
              </a:defRPr>
            </a:lvl6pPr>
            <a:lvl7pPr marL="2743200" algn="l" defTabSz="914400" rtl="0" eaLnBrk="1" latinLnBrk="0" hangingPunct="1">
              <a:defRPr sz="2400" kern="1200">
                <a:solidFill>
                  <a:schemeClr val="tx1"/>
                </a:solidFill>
                <a:latin typeface="Arial" charset="0"/>
                <a:ea typeface="ヒラギノ角ゴ Pro W3" pitchFamily="-96" charset="-128"/>
                <a:cs typeface="+mn-cs"/>
              </a:defRPr>
            </a:lvl7pPr>
            <a:lvl8pPr marL="3200400" algn="l" defTabSz="914400" rtl="0" eaLnBrk="1" latinLnBrk="0" hangingPunct="1">
              <a:defRPr sz="2400" kern="1200">
                <a:solidFill>
                  <a:schemeClr val="tx1"/>
                </a:solidFill>
                <a:latin typeface="Arial" charset="0"/>
                <a:ea typeface="ヒラギノ角ゴ Pro W3" pitchFamily="-96" charset="-128"/>
                <a:cs typeface="+mn-cs"/>
              </a:defRPr>
            </a:lvl8pPr>
            <a:lvl9pPr marL="3657600" algn="l" defTabSz="914400" rtl="0" eaLnBrk="1" latinLnBrk="0" hangingPunct="1">
              <a:defRPr sz="2400" kern="1200">
                <a:solidFill>
                  <a:schemeClr val="tx1"/>
                </a:solidFill>
                <a:latin typeface="Arial" charset="0"/>
                <a:ea typeface="ヒラギノ角ゴ Pro W3" pitchFamily="-96" charset="-128"/>
                <a:cs typeface="+mn-cs"/>
              </a:defRPr>
            </a:lvl9pPr>
          </a:lstStyle>
          <a:p>
            <a:pPr>
              <a:defRPr/>
            </a:pPr>
            <a:fld id="{1589A344-F83E-49C1-94F8-A4DDB140E814}" type="slidenum">
              <a:rPr lang="en-US" smtClean="0"/>
              <a:pPr>
                <a:defRPr/>
              </a:pPr>
              <a:t>‹#›</a:t>
            </a:fld>
            <a:endParaRPr lang="en-US" dirty="0"/>
          </a:p>
        </p:txBody>
      </p:sp>
      <p:sp>
        <p:nvSpPr>
          <p:cNvPr id="19" name="Text Placeholder 18"/>
          <p:cNvSpPr>
            <a:spLocks noGrp="1"/>
          </p:cNvSpPr>
          <p:nvPr>
            <p:ph type="body" sz="quarter" idx="11" hasCustomPrompt="1"/>
          </p:nvPr>
        </p:nvSpPr>
        <p:spPr>
          <a:xfrm>
            <a:off x="838800" y="1527174"/>
            <a:ext cx="4298400" cy="207873"/>
          </a:xfrm>
          <a:solidFill>
            <a:schemeClr val="accent1"/>
          </a:solidFill>
          <a:ln w="28575">
            <a:solidFill>
              <a:schemeClr val="accent1"/>
            </a:solidFill>
          </a:ln>
        </p:spPr>
        <p:txBody>
          <a:bodyPr/>
          <a:lstStyle>
            <a:lvl1pPr marL="0" indent="0">
              <a:buNone/>
              <a:defRPr sz="11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HEADER #1</a:t>
            </a:r>
          </a:p>
        </p:txBody>
      </p:sp>
      <p:sp>
        <p:nvSpPr>
          <p:cNvPr id="24" name="Text Placeholder 23"/>
          <p:cNvSpPr>
            <a:spLocks noGrp="1"/>
          </p:cNvSpPr>
          <p:nvPr>
            <p:ph type="body" sz="quarter" idx="12" hasCustomPrompt="1"/>
          </p:nvPr>
        </p:nvSpPr>
        <p:spPr>
          <a:xfrm>
            <a:off x="838799" y="1735138"/>
            <a:ext cx="4298400" cy="2090737"/>
          </a:xfrm>
          <a:ln w="28575">
            <a:solidFill>
              <a:schemeClr val="accent1"/>
            </a:solidFill>
          </a:ln>
        </p:spPr>
        <p:txBody>
          <a:bodyPr lIns="90000"/>
          <a:lstStyle>
            <a:lvl1pPr>
              <a:defRPr sz="105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6" name="Text Placeholder 5"/>
          <p:cNvSpPr>
            <a:spLocks noGrp="1"/>
          </p:cNvSpPr>
          <p:nvPr>
            <p:ph type="body" sz="quarter" idx="19" hasCustomPrompt="1"/>
          </p:nvPr>
        </p:nvSpPr>
        <p:spPr>
          <a:xfrm>
            <a:off x="849600" y="871200"/>
            <a:ext cx="8640000" cy="342000"/>
          </a:xfrm>
        </p:spPr>
        <p:txBody>
          <a:bodyPr/>
          <a:lstStyle>
            <a:lvl1pPr marL="0" marR="0" indent="0" algn="l" defTabSz="914400" rtl="0" eaLnBrk="1" fontAlgn="base" latinLnBrk="0" hangingPunct="1">
              <a:lnSpc>
                <a:spcPct val="110000"/>
              </a:lnSpc>
              <a:spcBef>
                <a:spcPct val="20000"/>
              </a:spcBef>
              <a:spcAft>
                <a:spcPct val="0"/>
              </a:spcAft>
              <a:buClrTx/>
              <a:buSzTx/>
              <a:buFont typeface="Wingdings 3" pitchFamily="-96" charset="2"/>
              <a:buNone/>
              <a:tabLst/>
              <a:defRPr sz="2000"/>
            </a:lvl1pPr>
          </a:lstStyle>
          <a:p>
            <a:pPr marL="0" marR="0" lvl="0" indent="0" algn="l" defTabSz="914400" rtl="0" eaLnBrk="1" fontAlgn="base" latinLnBrk="0" hangingPunct="1">
              <a:lnSpc>
                <a:spcPct val="110000"/>
              </a:lnSpc>
              <a:spcBef>
                <a:spcPct val="20000"/>
              </a:spcBef>
              <a:spcAft>
                <a:spcPct val="0"/>
              </a:spcAft>
              <a:buClrTx/>
              <a:buSzTx/>
              <a:buFont typeface="Wingdings 3" pitchFamily="-96" charset="2"/>
              <a:buNone/>
              <a:tabLst/>
              <a:defRPr/>
            </a:pPr>
            <a:r>
              <a:rPr lang="en-GB" sz="1600" b="1" dirty="0" smtClean="0">
                <a:solidFill>
                  <a:srgbClr val="00487C"/>
                </a:solidFill>
                <a:latin typeface="+mn-lt"/>
              </a:rPr>
              <a:t>&lt;Sub header&gt;</a:t>
            </a:r>
          </a:p>
          <a:p>
            <a:pPr lvl="0"/>
            <a:endParaRPr lang="en-GB" dirty="0"/>
          </a:p>
        </p:txBody>
      </p:sp>
      <p:sp>
        <p:nvSpPr>
          <p:cNvPr id="20" name="Text Placeholder 18"/>
          <p:cNvSpPr>
            <a:spLocks noGrp="1"/>
          </p:cNvSpPr>
          <p:nvPr>
            <p:ph type="body" sz="quarter" idx="20" hasCustomPrompt="1"/>
          </p:nvPr>
        </p:nvSpPr>
        <p:spPr>
          <a:xfrm>
            <a:off x="848545" y="3938611"/>
            <a:ext cx="4298400" cy="207873"/>
          </a:xfrm>
          <a:solidFill>
            <a:schemeClr val="accent2"/>
          </a:solidFill>
          <a:ln w="28575">
            <a:solidFill>
              <a:schemeClr val="accent2"/>
            </a:solidFill>
          </a:ln>
        </p:spPr>
        <p:txBody>
          <a:bodyPr/>
          <a:lstStyle>
            <a:lvl1pPr marL="0" indent="0">
              <a:buNone/>
              <a:defRPr sz="11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HEADER #1</a:t>
            </a:r>
          </a:p>
        </p:txBody>
      </p:sp>
      <p:sp>
        <p:nvSpPr>
          <p:cNvPr id="21" name="Text Placeholder 23"/>
          <p:cNvSpPr>
            <a:spLocks noGrp="1"/>
          </p:cNvSpPr>
          <p:nvPr>
            <p:ph type="body" sz="quarter" idx="21" hasCustomPrompt="1"/>
          </p:nvPr>
        </p:nvSpPr>
        <p:spPr>
          <a:xfrm>
            <a:off x="848544" y="4146575"/>
            <a:ext cx="4298400" cy="2090737"/>
          </a:xfrm>
          <a:ln w="28575">
            <a:solidFill>
              <a:schemeClr val="accent2"/>
            </a:solidFill>
          </a:ln>
        </p:spPr>
        <p:txBody>
          <a:bodyPr lIns="90000"/>
          <a:lstStyle>
            <a:lvl1pPr>
              <a:defRPr sz="105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23" name="Text Placeholder 18"/>
          <p:cNvSpPr>
            <a:spLocks noGrp="1"/>
          </p:cNvSpPr>
          <p:nvPr>
            <p:ph type="body" sz="quarter" idx="22" hasCustomPrompt="1"/>
          </p:nvPr>
        </p:nvSpPr>
        <p:spPr>
          <a:xfrm>
            <a:off x="5263112" y="3938611"/>
            <a:ext cx="4298400" cy="207873"/>
          </a:xfrm>
          <a:solidFill>
            <a:schemeClr val="accent3"/>
          </a:solidFill>
          <a:ln w="28575">
            <a:solidFill>
              <a:schemeClr val="accent3"/>
            </a:solidFill>
          </a:ln>
        </p:spPr>
        <p:txBody>
          <a:bodyPr/>
          <a:lstStyle>
            <a:lvl1pPr marL="0" indent="0">
              <a:buNone/>
              <a:defRPr sz="11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HEADER #1</a:t>
            </a:r>
          </a:p>
        </p:txBody>
      </p:sp>
      <p:sp>
        <p:nvSpPr>
          <p:cNvPr id="34" name="Text Placeholder 23"/>
          <p:cNvSpPr>
            <a:spLocks noGrp="1"/>
          </p:cNvSpPr>
          <p:nvPr>
            <p:ph type="body" sz="quarter" idx="23" hasCustomPrompt="1"/>
          </p:nvPr>
        </p:nvSpPr>
        <p:spPr>
          <a:xfrm>
            <a:off x="5263111" y="4146575"/>
            <a:ext cx="4298400" cy="2090737"/>
          </a:xfrm>
          <a:ln w="28575">
            <a:solidFill>
              <a:schemeClr val="accent3"/>
            </a:solidFill>
          </a:ln>
        </p:spPr>
        <p:txBody>
          <a:bodyPr lIns="90000"/>
          <a:lstStyle>
            <a:lvl1pPr>
              <a:defRPr sz="105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35" name="Text Placeholder 18"/>
          <p:cNvSpPr>
            <a:spLocks noGrp="1"/>
          </p:cNvSpPr>
          <p:nvPr>
            <p:ph type="body" sz="quarter" idx="24" hasCustomPrompt="1"/>
          </p:nvPr>
        </p:nvSpPr>
        <p:spPr>
          <a:xfrm>
            <a:off x="5263200" y="1526400"/>
            <a:ext cx="4298400" cy="207873"/>
          </a:xfrm>
          <a:solidFill>
            <a:schemeClr val="accent4"/>
          </a:solidFill>
          <a:ln w="28575">
            <a:solidFill>
              <a:schemeClr val="accent4"/>
            </a:solidFill>
          </a:ln>
        </p:spPr>
        <p:txBody>
          <a:bodyPr/>
          <a:lstStyle>
            <a:lvl1pPr marL="0" indent="0">
              <a:buNone/>
              <a:defRPr sz="11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HEADER #1</a:t>
            </a:r>
          </a:p>
        </p:txBody>
      </p:sp>
      <p:sp>
        <p:nvSpPr>
          <p:cNvPr id="36" name="Text Placeholder 23"/>
          <p:cNvSpPr>
            <a:spLocks noGrp="1"/>
          </p:cNvSpPr>
          <p:nvPr>
            <p:ph type="body" sz="quarter" idx="25" hasCustomPrompt="1"/>
          </p:nvPr>
        </p:nvSpPr>
        <p:spPr>
          <a:xfrm>
            <a:off x="5263200" y="1735200"/>
            <a:ext cx="4298400" cy="2090737"/>
          </a:xfrm>
          <a:ln w="28575">
            <a:solidFill>
              <a:schemeClr val="accent4"/>
            </a:solidFill>
          </a:ln>
        </p:spPr>
        <p:txBody>
          <a:bodyPr lIns="90000"/>
          <a:lstStyle>
            <a:lvl1pPr>
              <a:defRPr sz="105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Tree>
    <p:extLst>
      <p:ext uri="{BB962C8B-B14F-4D97-AF65-F5344CB8AC3E}">
        <p14:creationId xmlns:p14="http://schemas.microsoft.com/office/powerpoint/2010/main" val="162656241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ull Out Style #2">
    <p:spTree>
      <p:nvGrpSpPr>
        <p:cNvPr id="1" name=""/>
        <p:cNvGrpSpPr/>
        <p:nvPr/>
      </p:nvGrpSpPr>
      <p:grpSpPr>
        <a:xfrm>
          <a:off x="0" y="0"/>
          <a:ext cx="0" cy="0"/>
          <a:chOff x="0" y="0"/>
          <a:chExt cx="0" cy="0"/>
        </a:xfrm>
      </p:grpSpPr>
      <p:sp>
        <p:nvSpPr>
          <p:cNvPr id="4" name="Title 1"/>
          <p:cNvSpPr>
            <a:spLocks noGrp="1"/>
          </p:cNvSpPr>
          <p:nvPr>
            <p:ph type="title"/>
          </p:nvPr>
        </p:nvSpPr>
        <p:spPr>
          <a:xfrm>
            <a:off x="857250" y="346230"/>
            <a:ext cx="6362700" cy="838200"/>
          </a:xfrm>
        </p:spPr>
        <p:txBody>
          <a:bodyPr/>
          <a:lstStyle/>
          <a:p>
            <a:r>
              <a:rPr lang="en-US" smtClean="0"/>
              <a:t>Click to edit Master title style</a:t>
            </a:r>
            <a:endParaRPr lang="en-GB" dirty="0"/>
          </a:p>
        </p:txBody>
      </p:sp>
      <p:sp>
        <p:nvSpPr>
          <p:cNvPr id="5" name="Slide Number Placeholder 3"/>
          <p:cNvSpPr>
            <a:spLocks noGrp="1"/>
          </p:cNvSpPr>
          <p:nvPr>
            <p:ph type="sldNum" sz="quarter" idx="10"/>
          </p:nvPr>
        </p:nvSpPr>
        <p:spPr>
          <a:xfrm>
            <a:off x="7461250" y="6477000"/>
            <a:ext cx="2063750" cy="457200"/>
          </a:xfrm>
        </p:spPr>
        <p:txBody>
          <a:bodyPr/>
          <a:lstStyle/>
          <a:p>
            <a:pPr>
              <a:defRPr/>
            </a:pPr>
            <a:fld id="{1589A344-F83E-49C1-94F8-A4DDB140E814}" type="slidenum">
              <a:rPr lang="en-US" smtClean="0"/>
              <a:pPr>
                <a:defRPr/>
              </a:pPr>
              <a:t>‹#›</a:t>
            </a:fld>
            <a:endParaRPr lang="en-US" dirty="0"/>
          </a:p>
        </p:txBody>
      </p:sp>
      <p:sp>
        <p:nvSpPr>
          <p:cNvPr id="3" name="Text Placeholder 2"/>
          <p:cNvSpPr>
            <a:spLocks noGrp="1"/>
          </p:cNvSpPr>
          <p:nvPr>
            <p:ph type="body" sz="quarter" idx="11" hasCustomPrompt="1"/>
          </p:nvPr>
        </p:nvSpPr>
        <p:spPr>
          <a:xfrm>
            <a:off x="848544" y="1788219"/>
            <a:ext cx="4217987" cy="1928813"/>
          </a:xfrm>
          <a:solidFill>
            <a:schemeClr val="tx1">
              <a:lumMod val="65000"/>
              <a:lumOff val="35000"/>
            </a:schemeClr>
          </a:solidFill>
        </p:spPr>
        <p:txBody>
          <a:bodyPr anchor="ctr" anchorCtr="1">
            <a:normAutofit/>
          </a:bodyPr>
          <a:lstStyle>
            <a:lvl1pPr marL="0" indent="0" algn="ctr">
              <a:buFont typeface="Arial" pitchFamily="34" charset="0"/>
              <a:buNone/>
              <a:defRPr sz="2000" baseline="0">
                <a:solidFill>
                  <a:schemeClr val="bg1"/>
                </a:solidFill>
              </a:defRPr>
            </a:lvl1pPr>
          </a:lstStyle>
          <a:p>
            <a:pPr lvl="0"/>
            <a:r>
              <a:rPr lang="en-US" sz="1800" dirty="0" smtClean="0">
                <a:solidFill>
                  <a:schemeClr val="bg1"/>
                </a:solidFill>
              </a:rPr>
              <a:t>Pull-out style. </a:t>
            </a:r>
            <a:r>
              <a:rPr lang="en-US" sz="1800" dirty="0" err="1" smtClean="0">
                <a:solidFill>
                  <a:schemeClr val="bg1"/>
                </a:solidFill>
              </a:rPr>
              <a:t>Lorem</a:t>
            </a:r>
            <a:r>
              <a:rPr lang="en-US" sz="1800" dirty="0" smtClean="0">
                <a:solidFill>
                  <a:schemeClr val="bg1"/>
                </a:solidFill>
              </a:rPr>
              <a:t> </a:t>
            </a:r>
            <a:r>
              <a:rPr lang="en-US" sz="1800" dirty="0" err="1" smtClean="0">
                <a:solidFill>
                  <a:schemeClr val="bg1"/>
                </a:solidFill>
              </a:rPr>
              <a:t>ipsum</a:t>
            </a:r>
            <a:r>
              <a:rPr lang="en-US" sz="1800" dirty="0" smtClean="0">
                <a:solidFill>
                  <a:schemeClr val="bg1"/>
                </a:solidFill>
              </a:rPr>
              <a:t> dolor sit </a:t>
            </a:r>
            <a:r>
              <a:rPr lang="en-US" sz="1800" dirty="0" err="1" smtClean="0">
                <a:solidFill>
                  <a:schemeClr val="bg1"/>
                </a:solidFill>
              </a:rPr>
              <a:t>amet</a:t>
            </a:r>
            <a:r>
              <a:rPr lang="en-US" sz="1800" dirty="0" smtClean="0">
                <a:solidFill>
                  <a:schemeClr val="bg1"/>
                </a:solidFill>
              </a:rPr>
              <a:t>, </a:t>
            </a:r>
            <a:r>
              <a:rPr lang="en-US" sz="1800" dirty="0" err="1" smtClean="0">
                <a:solidFill>
                  <a:schemeClr val="bg1"/>
                </a:solidFill>
              </a:rPr>
              <a:t>consectetur</a:t>
            </a:r>
            <a:r>
              <a:rPr lang="en-US" sz="1800" dirty="0" smtClean="0">
                <a:solidFill>
                  <a:schemeClr val="bg1"/>
                </a:solidFill>
              </a:rPr>
              <a:t> </a:t>
            </a:r>
            <a:r>
              <a:rPr lang="en-US" sz="1800" dirty="0" err="1" smtClean="0">
                <a:solidFill>
                  <a:schemeClr val="bg1"/>
                </a:solidFill>
              </a:rPr>
              <a:t>adipiscing</a:t>
            </a:r>
            <a:r>
              <a:rPr lang="en-US" sz="1800" dirty="0" smtClean="0">
                <a:solidFill>
                  <a:schemeClr val="bg1"/>
                </a:solidFill>
              </a:rPr>
              <a:t> </a:t>
            </a:r>
            <a:r>
              <a:rPr lang="en-US" sz="1800" dirty="0" err="1" smtClean="0">
                <a:solidFill>
                  <a:schemeClr val="bg1"/>
                </a:solidFill>
              </a:rPr>
              <a:t>elit</a:t>
            </a:r>
            <a:r>
              <a:rPr lang="en-US" sz="1800" dirty="0" smtClean="0">
                <a:solidFill>
                  <a:schemeClr val="bg1"/>
                </a:solidFill>
              </a:rPr>
              <a:t>. </a:t>
            </a:r>
            <a:r>
              <a:rPr lang="en-US" sz="1800" dirty="0" err="1" smtClean="0">
                <a:solidFill>
                  <a:schemeClr val="bg1"/>
                </a:solidFill>
              </a:rPr>
              <a:t>Cras</a:t>
            </a:r>
            <a:r>
              <a:rPr lang="en-US" sz="1800" dirty="0" smtClean="0">
                <a:solidFill>
                  <a:schemeClr val="bg1"/>
                </a:solidFill>
              </a:rPr>
              <a:t> </a:t>
            </a:r>
            <a:r>
              <a:rPr lang="en-US" sz="1800" dirty="0" err="1" smtClean="0">
                <a:solidFill>
                  <a:schemeClr val="bg1"/>
                </a:solidFill>
              </a:rPr>
              <a:t>imperdiet</a:t>
            </a:r>
            <a:r>
              <a:rPr lang="en-US" sz="1800" dirty="0" smtClean="0">
                <a:solidFill>
                  <a:schemeClr val="bg1"/>
                </a:solidFill>
              </a:rPr>
              <a:t>. </a:t>
            </a:r>
            <a:r>
              <a:rPr lang="en-US" sz="1800" dirty="0" err="1" smtClean="0">
                <a:solidFill>
                  <a:schemeClr val="bg1"/>
                </a:solidFill>
              </a:rPr>
              <a:t>Quisque</a:t>
            </a:r>
            <a:r>
              <a:rPr lang="en-US" sz="1800" dirty="0" smtClean="0">
                <a:solidFill>
                  <a:schemeClr val="bg1"/>
                </a:solidFill>
              </a:rPr>
              <a:t> ac lacus. </a:t>
            </a:r>
            <a:r>
              <a:rPr lang="en-US" sz="1800" dirty="0" err="1" smtClean="0">
                <a:solidFill>
                  <a:schemeClr val="bg1"/>
                </a:solidFill>
              </a:rPr>
              <a:t>Aenean</a:t>
            </a:r>
            <a:r>
              <a:rPr lang="en-US" sz="1800" dirty="0" smtClean="0">
                <a:solidFill>
                  <a:schemeClr val="bg1"/>
                </a:solidFill>
              </a:rPr>
              <a:t> tempus </a:t>
            </a:r>
            <a:r>
              <a:rPr lang="en-US" sz="1800" dirty="0" err="1" smtClean="0">
                <a:solidFill>
                  <a:schemeClr val="bg1"/>
                </a:solidFill>
              </a:rPr>
              <a:t>mauris</a:t>
            </a:r>
            <a:r>
              <a:rPr lang="en-US" sz="1800" dirty="0" smtClean="0">
                <a:solidFill>
                  <a:schemeClr val="bg1"/>
                </a:solidFill>
              </a:rPr>
              <a:t>. </a:t>
            </a:r>
            <a:r>
              <a:rPr lang="en-US" sz="1800" dirty="0" err="1" smtClean="0">
                <a:solidFill>
                  <a:schemeClr val="bg1"/>
                </a:solidFill>
              </a:rPr>
              <a:t>Sed</a:t>
            </a:r>
            <a:r>
              <a:rPr lang="en-US" sz="1800" dirty="0" smtClean="0">
                <a:solidFill>
                  <a:schemeClr val="bg1"/>
                </a:solidFill>
              </a:rPr>
              <a:t> ac </a:t>
            </a:r>
            <a:r>
              <a:rPr lang="en-US" sz="1800" dirty="0" err="1" smtClean="0">
                <a:solidFill>
                  <a:schemeClr val="bg1"/>
                </a:solidFill>
              </a:rPr>
              <a:t>nequefdert</a:t>
            </a:r>
            <a:r>
              <a:rPr lang="en-US" sz="1800" dirty="0" smtClean="0">
                <a:solidFill>
                  <a:schemeClr val="bg1"/>
                </a:solidFill>
              </a:rPr>
              <a:t> </a:t>
            </a:r>
            <a:r>
              <a:rPr lang="en-US" sz="1800" dirty="0" err="1" smtClean="0">
                <a:solidFill>
                  <a:schemeClr val="bg1"/>
                </a:solidFill>
              </a:rPr>
              <a:t>bgt</a:t>
            </a:r>
            <a:endParaRPr lang="en-US" dirty="0" smtClean="0"/>
          </a:p>
        </p:txBody>
      </p:sp>
      <p:sp>
        <p:nvSpPr>
          <p:cNvPr id="16" name="Content Placeholder 15"/>
          <p:cNvSpPr>
            <a:spLocks noGrp="1"/>
          </p:cNvSpPr>
          <p:nvPr>
            <p:ph sz="quarter" idx="12"/>
          </p:nvPr>
        </p:nvSpPr>
        <p:spPr>
          <a:xfrm>
            <a:off x="857572" y="1522191"/>
            <a:ext cx="4217988" cy="241200"/>
          </a:xfrm>
          <a:solidFill>
            <a:srgbClr val="A80A63"/>
          </a:solidFill>
        </p:spPr>
        <p:txBody>
          <a:bodyPr lIns="90000" anchor="ctr" anchorCtr="0">
            <a:normAutofit/>
          </a:bodyPr>
          <a:lstStyle>
            <a:lvl1pPr marL="0" indent="0">
              <a:buFont typeface="Arial" pitchFamily="34" charset="0"/>
              <a:buNone/>
              <a:defRPr>
                <a:solidFill>
                  <a:schemeClr val="bg1"/>
                </a:solidFill>
              </a:defRPr>
            </a:lvl1pPr>
          </a:lstStyle>
          <a:p>
            <a:pPr lvl="0"/>
            <a:r>
              <a:rPr lang="en-US" smtClean="0"/>
              <a:t>Click to edit Master text styles</a:t>
            </a:r>
          </a:p>
        </p:txBody>
      </p:sp>
      <p:sp>
        <p:nvSpPr>
          <p:cNvPr id="20" name="Text Placeholder 19"/>
          <p:cNvSpPr>
            <a:spLocks noGrp="1"/>
          </p:cNvSpPr>
          <p:nvPr>
            <p:ph type="body" sz="quarter" idx="13" hasCustomPrompt="1"/>
          </p:nvPr>
        </p:nvSpPr>
        <p:spPr>
          <a:xfrm>
            <a:off x="857250" y="836712"/>
            <a:ext cx="8674100" cy="433388"/>
          </a:xfrm>
        </p:spPr>
        <p:txBody>
          <a:bodyPr/>
          <a:lstStyle>
            <a:lvl1pPr marL="0" marR="0" indent="0" algn="l" defTabSz="914400" rtl="0" eaLnBrk="1" fontAlgn="base" latinLnBrk="0" hangingPunct="1">
              <a:lnSpc>
                <a:spcPct val="110000"/>
              </a:lnSpc>
              <a:spcBef>
                <a:spcPct val="20000"/>
              </a:spcBef>
              <a:spcAft>
                <a:spcPct val="0"/>
              </a:spcAft>
              <a:buClrTx/>
              <a:buSzTx/>
              <a:buFont typeface="Wingdings 3" pitchFamily="-96" charset="2"/>
              <a:buNone/>
              <a:tabLst/>
              <a:defRPr sz="1400" baseline="0">
                <a:latin typeface="+mj-lt"/>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base" latinLnBrk="0" hangingPunct="1">
              <a:lnSpc>
                <a:spcPct val="110000"/>
              </a:lnSpc>
              <a:spcBef>
                <a:spcPct val="20000"/>
              </a:spcBef>
              <a:spcAft>
                <a:spcPct val="0"/>
              </a:spcAft>
              <a:buClrTx/>
              <a:buSzTx/>
              <a:buFont typeface="Wingdings 3" pitchFamily="-96" charset="2"/>
              <a:buNone/>
              <a:tabLst/>
              <a:defRPr/>
            </a:pPr>
            <a:r>
              <a:rPr lang="en-GB" sz="1600" b="1" dirty="0" smtClean="0">
                <a:solidFill>
                  <a:srgbClr val="00487C"/>
                </a:solidFill>
                <a:latin typeface="+mn-lt"/>
              </a:rPr>
              <a:t>&lt;Sub header&gt;</a:t>
            </a:r>
          </a:p>
        </p:txBody>
      </p:sp>
      <p:sp>
        <p:nvSpPr>
          <p:cNvPr id="21" name="Text Placeholder 2"/>
          <p:cNvSpPr>
            <a:spLocks noGrp="1"/>
          </p:cNvSpPr>
          <p:nvPr>
            <p:ph type="body" sz="quarter" idx="14" hasCustomPrompt="1"/>
          </p:nvPr>
        </p:nvSpPr>
        <p:spPr>
          <a:xfrm>
            <a:off x="5286793" y="1788219"/>
            <a:ext cx="4217987" cy="1928813"/>
          </a:xfrm>
          <a:solidFill>
            <a:schemeClr val="tx1">
              <a:lumMod val="65000"/>
              <a:lumOff val="35000"/>
            </a:schemeClr>
          </a:solidFill>
        </p:spPr>
        <p:txBody>
          <a:bodyPr anchor="ctr" anchorCtr="1">
            <a:normAutofit/>
          </a:bodyPr>
          <a:lstStyle>
            <a:lvl1pPr marL="0" indent="0" algn="ctr">
              <a:buFont typeface="Arial" pitchFamily="34" charset="0"/>
              <a:buNone/>
              <a:defRPr sz="2000" baseline="0">
                <a:solidFill>
                  <a:schemeClr val="bg1"/>
                </a:solidFill>
              </a:defRPr>
            </a:lvl1pPr>
          </a:lstStyle>
          <a:p>
            <a:pPr lvl="0"/>
            <a:r>
              <a:rPr lang="en-US" sz="1800" dirty="0" smtClean="0">
                <a:solidFill>
                  <a:schemeClr val="bg1"/>
                </a:solidFill>
              </a:rPr>
              <a:t>Pull-out style. </a:t>
            </a:r>
            <a:r>
              <a:rPr lang="en-US" sz="1800" dirty="0" err="1" smtClean="0">
                <a:solidFill>
                  <a:schemeClr val="bg1"/>
                </a:solidFill>
              </a:rPr>
              <a:t>Lorem</a:t>
            </a:r>
            <a:r>
              <a:rPr lang="en-US" sz="1800" dirty="0" smtClean="0">
                <a:solidFill>
                  <a:schemeClr val="bg1"/>
                </a:solidFill>
              </a:rPr>
              <a:t> </a:t>
            </a:r>
            <a:r>
              <a:rPr lang="en-US" sz="1800" dirty="0" err="1" smtClean="0">
                <a:solidFill>
                  <a:schemeClr val="bg1"/>
                </a:solidFill>
              </a:rPr>
              <a:t>ipsum</a:t>
            </a:r>
            <a:r>
              <a:rPr lang="en-US" sz="1800" dirty="0" smtClean="0">
                <a:solidFill>
                  <a:schemeClr val="bg1"/>
                </a:solidFill>
              </a:rPr>
              <a:t> dolor sit </a:t>
            </a:r>
            <a:r>
              <a:rPr lang="en-US" sz="1800" dirty="0" err="1" smtClean="0">
                <a:solidFill>
                  <a:schemeClr val="bg1"/>
                </a:solidFill>
              </a:rPr>
              <a:t>amet</a:t>
            </a:r>
            <a:r>
              <a:rPr lang="en-US" sz="1800" dirty="0" smtClean="0">
                <a:solidFill>
                  <a:schemeClr val="bg1"/>
                </a:solidFill>
              </a:rPr>
              <a:t>, </a:t>
            </a:r>
            <a:r>
              <a:rPr lang="en-US" sz="1800" dirty="0" err="1" smtClean="0">
                <a:solidFill>
                  <a:schemeClr val="bg1"/>
                </a:solidFill>
              </a:rPr>
              <a:t>consectetur</a:t>
            </a:r>
            <a:r>
              <a:rPr lang="en-US" sz="1800" dirty="0" smtClean="0">
                <a:solidFill>
                  <a:schemeClr val="bg1"/>
                </a:solidFill>
              </a:rPr>
              <a:t> </a:t>
            </a:r>
            <a:r>
              <a:rPr lang="en-US" sz="1800" dirty="0" err="1" smtClean="0">
                <a:solidFill>
                  <a:schemeClr val="bg1"/>
                </a:solidFill>
              </a:rPr>
              <a:t>adipiscing</a:t>
            </a:r>
            <a:r>
              <a:rPr lang="en-US" sz="1800" dirty="0" smtClean="0">
                <a:solidFill>
                  <a:schemeClr val="bg1"/>
                </a:solidFill>
              </a:rPr>
              <a:t> </a:t>
            </a:r>
            <a:r>
              <a:rPr lang="en-US" sz="1800" dirty="0" err="1" smtClean="0">
                <a:solidFill>
                  <a:schemeClr val="bg1"/>
                </a:solidFill>
              </a:rPr>
              <a:t>elit</a:t>
            </a:r>
            <a:r>
              <a:rPr lang="en-US" sz="1800" dirty="0" smtClean="0">
                <a:solidFill>
                  <a:schemeClr val="bg1"/>
                </a:solidFill>
              </a:rPr>
              <a:t>. </a:t>
            </a:r>
            <a:r>
              <a:rPr lang="en-US" sz="1800" dirty="0" err="1" smtClean="0">
                <a:solidFill>
                  <a:schemeClr val="bg1"/>
                </a:solidFill>
              </a:rPr>
              <a:t>Cras</a:t>
            </a:r>
            <a:r>
              <a:rPr lang="en-US" sz="1800" dirty="0" smtClean="0">
                <a:solidFill>
                  <a:schemeClr val="bg1"/>
                </a:solidFill>
              </a:rPr>
              <a:t> </a:t>
            </a:r>
            <a:r>
              <a:rPr lang="en-US" sz="1800" dirty="0" err="1" smtClean="0">
                <a:solidFill>
                  <a:schemeClr val="bg1"/>
                </a:solidFill>
              </a:rPr>
              <a:t>imperdiet</a:t>
            </a:r>
            <a:r>
              <a:rPr lang="en-US" sz="1800" dirty="0" smtClean="0">
                <a:solidFill>
                  <a:schemeClr val="bg1"/>
                </a:solidFill>
              </a:rPr>
              <a:t>. </a:t>
            </a:r>
            <a:r>
              <a:rPr lang="en-US" sz="1800" dirty="0" err="1" smtClean="0">
                <a:solidFill>
                  <a:schemeClr val="bg1"/>
                </a:solidFill>
              </a:rPr>
              <a:t>Quisque</a:t>
            </a:r>
            <a:r>
              <a:rPr lang="en-US" sz="1800" dirty="0" smtClean="0">
                <a:solidFill>
                  <a:schemeClr val="bg1"/>
                </a:solidFill>
              </a:rPr>
              <a:t> ac lacus. </a:t>
            </a:r>
            <a:r>
              <a:rPr lang="en-US" sz="1800" dirty="0" err="1" smtClean="0">
                <a:solidFill>
                  <a:schemeClr val="bg1"/>
                </a:solidFill>
              </a:rPr>
              <a:t>Aenean</a:t>
            </a:r>
            <a:r>
              <a:rPr lang="en-US" sz="1800" dirty="0" smtClean="0">
                <a:solidFill>
                  <a:schemeClr val="bg1"/>
                </a:solidFill>
              </a:rPr>
              <a:t> tempus </a:t>
            </a:r>
            <a:r>
              <a:rPr lang="en-US" sz="1800" dirty="0" err="1" smtClean="0">
                <a:solidFill>
                  <a:schemeClr val="bg1"/>
                </a:solidFill>
              </a:rPr>
              <a:t>mauris</a:t>
            </a:r>
            <a:r>
              <a:rPr lang="en-US" sz="1800" dirty="0" smtClean="0">
                <a:solidFill>
                  <a:schemeClr val="bg1"/>
                </a:solidFill>
              </a:rPr>
              <a:t>. </a:t>
            </a:r>
            <a:r>
              <a:rPr lang="en-US" sz="1800" dirty="0" err="1" smtClean="0">
                <a:solidFill>
                  <a:schemeClr val="bg1"/>
                </a:solidFill>
              </a:rPr>
              <a:t>Sed</a:t>
            </a:r>
            <a:r>
              <a:rPr lang="en-US" sz="1800" dirty="0" smtClean="0">
                <a:solidFill>
                  <a:schemeClr val="bg1"/>
                </a:solidFill>
              </a:rPr>
              <a:t> ac </a:t>
            </a:r>
            <a:r>
              <a:rPr lang="en-US" sz="1800" dirty="0" err="1" smtClean="0">
                <a:solidFill>
                  <a:schemeClr val="bg1"/>
                </a:solidFill>
              </a:rPr>
              <a:t>nequefdert</a:t>
            </a:r>
            <a:r>
              <a:rPr lang="en-US" sz="1800" dirty="0" smtClean="0">
                <a:solidFill>
                  <a:schemeClr val="bg1"/>
                </a:solidFill>
              </a:rPr>
              <a:t> </a:t>
            </a:r>
            <a:r>
              <a:rPr lang="en-US" sz="1800" dirty="0" err="1" smtClean="0">
                <a:solidFill>
                  <a:schemeClr val="bg1"/>
                </a:solidFill>
              </a:rPr>
              <a:t>bgt</a:t>
            </a:r>
            <a:endParaRPr lang="en-US" dirty="0" smtClean="0"/>
          </a:p>
        </p:txBody>
      </p:sp>
      <p:sp>
        <p:nvSpPr>
          <p:cNvPr id="22" name="Content Placeholder 15"/>
          <p:cNvSpPr>
            <a:spLocks noGrp="1"/>
          </p:cNvSpPr>
          <p:nvPr>
            <p:ph sz="quarter" idx="15"/>
          </p:nvPr>
        </p:nvSpPr>
        <p:spPr>
          <a:xfrm>
            <a:off x="5295052" y="1522191"/>
            <a:ext cx="4217988" cy="241200"/>
          </a:xfrm>
          <a:solidFill>
            <a:srgbClr val="A80A63"/>
          </a:solidFill>
        </p:spPr>
        <p:txBody>
          <a:bodyPr lIns="90000" anchor="ctr" anchorCtr="0">
            <a:normAutofit/>
          </a:bodyPr>
          <a:lstStyle>
            <a:lvl1pPr marL="0" indent="0">
              <a:buFont typeface="Arial" pitchFamily="34" charset="0"/>
              <a:buNone/>
              <a:defRPr>
                <a:solidFill>
                  <a:schemeClr val="bg1"/>
                </a:solidFill>
              </a:defRPr>
            </a:lvl1pPr>
          </a:lstStyle>
          <a:p>
            <a:pPr lvl="0"/>
            <a:r>
              <a:rPr lang="en-US" smtClean="0"/>
              <a:t>Click to edit Master text styles</a:t>
            </a:r>
          </a:p>
        </p:txBody>
      </p:sp>
      <p:sp>
        <p:nvSpPr>
          <p:cNvPr id="27" name="Text Placeholder 2"/>
          <p:cNvSpPr>
            <a:spLocks noGrp="1"/>
          </p:cNvSpPr>
          <p:nvPr>
            <p:ph type="body" sz="quarter" idx="16" hasCustomPrompt="1"/>
          </p:nvPr>
        </p:nvSpPr>
        <p:spPr>
          <a:xfrm>
            <a:off x="848544" y="4092475"/>
            <a:ext cx="4217987" cy="1928813"/>
          </a:xfrm>
          <a:solidFill>
            <a:schemeClr val="tx1">
              <a:lumMod val="65000"/>
              <a:lumOff val="35000"/>
            </a:schemeClr>
          </a:solidFill>
        </p:spPr>
        <p:txBody>
          <a:bodyPr anchor="ctr" anchorCtr="1">
            <a:normAutofit/>
          </a:bodyPr>
          <a:lstStyle>
            <a:lvl1pPr marL="0" indent="0" algn="ctr">
              <a:buFont typeface="Arial" pitchFamily="34" charset="0"/>
              <a:buNone/>
              <a:defRPr sz="2000" baseline="0">
                <a:solidFill>
                  <a:schemeClr val="bg1"/>
                </a:solidFill>
              </a:defRPr>
            </a:lvl1pPr>
          </a:lstStyle>
          <a:p>
            <a:pPr lvl="0"/>
            <a:r>
              <a:rPr lang="en-US" sz="1800" dirty="0" smtClean="0">
                <a:solidFill>
                  <a:schemeClr val="bg1"/>
                </a:solidFill>
              </a:rPr>
              <a:t>Pull-out style. </a:t>
            </a:r>
            <a:r>
              <a:rPr lang="en-US" sz="1800" dirty="0" err="1" smtClean="0">
                <a:solidFill>
                  <a:schemeClr val="bg1"/>
                </a:solidFill>
              </a:rPr>
              <a:t>Lorem</a:t>
            </a:r>
            <a:r>
              <a:rPr lang="en-US" sz="1800" dirty="0" smtClean="0">
                <a:solidFill>
                  <a:schemeClr val="bg1"/>
                </a:solidFill>
              </a:rPr>
              <a:t> </a:t>
            </a:r>
            <a:r>
              <a:rPr lang="en-US" sz="1800" dirty="0" err="1" smtClean="0">
                <a:solidFill>
                  <a:schemeClr val="bg1"/>
                </a:solidFill>
              </a:rPr>
              <a:t>ipsum</a:t>
            </a:r>
            <a:r>
              <a:rPr lang="en-US" sz="1800" dirty="0" smtClean="0">
                <a:solidFill>
                  <a:schemeClr val="bg1"/>
                </a:solidFill>
              </a:rPr>
              <a:t> dolor sit </a:t>
            </a:r>
            <a:r>
              <a:rPr lang="en-US" sz="1800" dirty="0" err="1" smtClean="0">
                <a:solidFill>
                  <a:schemeClr val="bg1"/>
                </a:solidFill>
              </a:rPr>
              <a:t>amet</a:t>
            </a:r>
            <a:r>
              <a:rPr lang="en-US" sz="1800" dirty="0" smtClean="0">
                <a:solidFill>
                  <a:schemeClr val="bg1"/>
                </a:solidFill>
              </a:rPr>
              <a:t>, </a:t>
            </a:r>
            <a:r>
              <a:rPr lang="en-US" sz="1800" dirty="0" err="1" smtClean="0">
                <a:solidFill>
                  <a:schemeClr val="bg1"/>
                </a:solidFill>
              </a:rPr>
              <a:t>consectetur</a:t>
            </a:r>
            <a:r>
              <a:rPr lang="en-US" sz="1800" dirty="0" smtClean="0">
                <a:solidFill>
                  <a:schemeClr val="bg1"/>
                </a:solidFill>
              </a:rPr>
              <a:t> </a:t>
            </a:r>
            <a:r>
              <a:rPr lang="en-US" sz="1800" dirty="0" err="1" smtClean="0">
                <a:solidFill>
                  <a:schemeClr val="bg1"/>
                </a:solidFill>
              </a:rPr>
              <a:t>adipiscing</a:t>
            </a:r>
            <a:r>
              <a:rPr lang="en-US" sz="1800" dirty="0" smtClean="0">
                <a:solidFill>
                  <a:schemeClr val="bg1"/>
                </a:solidFill>
              </a:rPr>
              <a:t> </a:t>
            </a:r>
            <a:r>
              <a:rPr lang="en-US" sz="1800" dirty="0" err="1" smtClean="0">
                <a:solidFill>
                  <a:schemeClr val="bg1"/>
                </a:solidFill>
              </a:rPr>
              <a:t>elit</a:t>
            </a:r>
            <a:r>
              <a:rPr lang="en-US" sz="1800" dirty="0" smtClean="0">
                <a:solidFill>
                  <a:schemeClr val="bg1"/>
                </a:solidFill>
              </a:rPr>
              <a:t>. </a:t>
            </a:r>
            <a:r>
              <a:rPr lang="en-US" sz="1800" dirty="0" err="1" smtClean="0">
                <a:solidFill>
                  <a:schemeClr val="bg1"/>
                </a:solidFill>
              </a:rPr>
              <a:t>Cras</a:t>
            </a:r>
            <a:r>
              <a:rPr lang="en-US" sz="1800" dirty="0" smtClean="0">
                <a:solidFill>
                  <a:schemeClr val="bg1"/>
                </a:solidFill>
              </a:rPr>
              <a:t> </a:t>
            </a:r>
            <a:r>
              <a:rPr lang="en-US" sz="1800" dirty="0" err="1" smtClean="0">
                <a:solidFill>
                  <a:schemeClr val="bg1"/>
                </a:solidFill>
              </a:rPr>
              <a:t>imperdiet</a:t>
            </a:r>
            <a:r>
              <a:rPr lang="en-US" sz="1800" dirty="0" smtClean="0">
                <a:solidFill>
                  <a:schemeClr val="bg1"/>
                </a:solidFill>
              </a:rPr>
              <a:t>. </a:t>
            </a:r>
            <a:r>
              <a:rPr lang="en-US" sz="1800" dirty="0" err="1" smtClean="0">
                <a:solidFill>
                  <a:schemeClr val="bg1"/>
                </a:solidFill>
              </a:rPr>
              <a:t>Quisque</a:t>
            </a:r>
            <a:r>
              <a:rPr lang="en-US" sz="1800" dirty="0" smtClean="0">
                <a:solidFill>
                  <a:schemeClr val="bg1"/>
                </a:solidFill>
              </a:rPr>
              <a:t> ac lacus. </a:t>
            </a:r>
            <a:r>
              <a:rPr lang="en-US" sz="1800" dirty="0" err="1" smtClean="0">
                <a:solidFill>
                  <a:schemeClr val="bg1"/>
                </a:solidFill>
              </a:rPr>
              <a:t>Aenean</a:t>
            </a:r>
            <a:r>
              <a:rPr lang="en-US" sz="1800" dirty="0" smtClean="0">
                <a:solidFill>
                  <a:schemeClr val="bg1"/>
                </a:solidFill>
              </a:rPr>
              <a:t> tempus </a:t>
            </a:r>
            <a:r>
              <a:rPr lang="en-US" sz="1800" dirty="0" err="1" smtClean="0">
                <a:solidFill>
                  <a:schemeClr val="bg1"/>
                </a:solidFill>
              </a:rPr>
              <a:t>mauris</a:t>
            </a:r>
            <a:r>
              <a:rPr lang="en-US" sz="1800" dirty="0" smtClean="0">
                <a:solidFill>
                  <a:schemeClr val="bg1"/>
                </a:solidFill>
              </a:rPr>
              <a:t>. </a:t>
            </a:r>
            <a:r>
              <a:rPr lang="en-US" sz="1800" dirty="0" err="1" smtClean="0">
                <a:solidFill>
                  <a:schemeClr val="bg1"/>
                </a:solidFill>
              </a:rPr>
              <a:t>Sed</a:t>
            </a:r>
            <a:r>
              <a:rPr lang="en-US" sz="1800" dirty="0" smtClean="0">
                <a:solidFill>
                  <a:schemeClr val="bg1"/>
                </a:solidFill>
              </a:rPr>
              <a:t> ac </a:t>
            </a:r>
            <a:r>
              <a:rPr lang="en-US" sz="1800" dirty="0" err="1" smtClean="0">
                <a:solidFill>
                  <a:schemeClr val="bg1"/>
                </a:solidFill>
              </a:rPr>
              <a:t>nequefdert</a:t>
            </a:r>
            <a:r>
              <a:rPr lang="en-US" sz="1800" dirty="0" smtClean="0">
                <a:solidFill>
                  <a:schemeClr val="bg1"/>
                </a:solidFill>
              </a:rPr>
              <a:t> </a:t>
            </a:r>
            <a:r>
              <a:rPr lang="en-US" sz="1800" dirty="0" err="1" smtClean="0">
                <a:solidFill>
                  <a:schemeClr val="bg1"/>
                </a:solidFill>
              </a:rPr>
              <a:t>bgt</a:t>
            </a:r>
            <a:endParaRPr lang="en-US" dirty="0" smtClean="0"/>
          </a:p>
        </p:txBody>
      </p:sp>
      <p:sp>
        <p:nvSpPr>
          <p:cNvPr id="28" name="Content Placeholder 15"/>
          <p:cNvSpPr>
            <a:spLocks noGrp="1"/>
          </p:cNvSpPr>
          <p:nvPr>
            <p:ph sz="quarter" idx="17"/>
          </p:nvPr>
        </p:nvSpPr>
        <p:spPr>
          <a:xfrm>
            <a:off x="857572" y="3826447"/>
            <a:ext cx="4217988" cy="241200"/>
          </a:xfrm>
          <a:solidFill>
            <a:srgbClr val="A80A63"/>
          </a:solidFill>
        </p:spPr>
        <p:txBody>
          <a:bodyPr lIns="90000" anchor="ctr" anchorCtr="0">
            <a:normAutofit/>
          </a:bodyPr>
          <a:lstStyle>
            <a:lvl1pPr marL="0" indent="0">
              <a:buFont typeface="Arial" pitchFamily="34" charset="0"/>
              <a:buNone/>
              <a:defRPr>
                <a:solidFill>
                  <a:schemeClr val="bg1"/>
                </a:solidFill>
              </a:defRPr>
            </a:lvl1pPr>
          </a:lstStyle>
          <a:p>
            <a:pPr lvl="0"/>
            <a:r>
              <a:rPr lang="en-US" smtClean="0"/>
              <a:t>Click to edit Master text styles</a:t>
            </a:r>
          </a:p>
        </p:txBody>
      </p:sp>
      <p:sp>
        <p:nvSpPr>
          <p:cNvPr id="29" name="Text Placeholder 2"/>
          <p:cNvSpPr>
            <a:spLocks noGrp="1"/>
          </p:cNvSpPr>
          <p:nvPr>
            <p:ph type="body" sz="quarter" idx="18" hasCustomPrompt="1"/>
          </p:nvPr>
        </p:nvSpPr>
        <p:spPr>
          <a:xfrm>
            <a:off x="5286793" y="4092475"/>
            <a:ext cx="4217987" cy="1928813"/>
          </a:xfrm>
          <a:solidFill>
            <a:schemeClr val="tx1">
              <a:lumMod val="65000"/>
              <a:lumOff val="35000"/>
            </a:schemeClr>
          </a:solidFill>
        </p:spPr>
        <p:txBody>
          <a:bodyPr anchor="ctr" anchorCtr="1">
            <a:normAutofit/>
          </a:bodyPr>
          <a:lstStyle>
            <a:lvl1pPr marL="0" indent="0" algn="ctr">
              <a:buFont typeface="Arial" pitchFamily="34" charset="0"/>
              <a:buNone/>
              <a:defRPr sz="2000" baseline="0">
                <a:solidFill>
                  <a:schemeClr val="bg1"/>
                </a:solidFill>
              </a:defRPr>
            </a:lvl1pPr>
          </a:lstStyle>
          <a:p>
            <a:pPr lvl="0"/>
            <a:r>
              <a:rPr lang="en-US" sz="1800" dirty="0" smtClean="0">
                <a:solidFill>
                  <a:schemeClr val="bg1"/>
                </a:solidFill>
              </a:rPr>
              <a:t>Pull-out style. </a:t>
            </a:r>
            <a:r>
              <a:rPr lang="en-US" sz="1800" dirty="0" err="1" smtClean="0">
                <a:solidFill>
                  <a:schemeClr val="bg1"/>
                </a:solidFill>
              </a:rPr>
              <a:t>Lorem</a:t>
            </a:r>
            <a:r>
              <a:rPr lang="en-US" sz="1800" dirty="0" smtClean="0">
                <a:solidFill>
                  <a:schemeClr val="bg1"/>
                </a:solidFill>
              </a:rPr>
              <a:t> </a:t>
            </a:r>
            <a:r>
              <a:rPr lang="en-US" sz="1800" dirty="0" err="1" smtClean="0">
                <a:solidFill>
                  <a:schemeClr val="bg1"/>
                </a:solidFill>
              </a:rPr>
              <a:t>ipsum</a:t>
            </a:r>
            <a:r>
              <a:rPr lang="en-US" sz="1800" dirty="0" smtClean="0">
                <a:solidFill>
                  <a:schemeClr val="bg1"/>
                </a:solidFill>
              </a:rPr>
              <a:t> dolor sit </a:t>
            </a:r>
            <a:r>
              <a:rPr lang="en-US" sz="1800" dirty="0" err="1" smtClean="0">
                <a:solidFill>
                  <a:schemeClr val="bg1"/>
                </a:solidFill>
              </a:rPr>
              <a:t>amet</a:t>
            </a:r>
            <a:r>
              <a:rPr lang="en-US" sz="1800" dirty="0" smtClean="0">
                <a:solidFill>
                  <a:schemeClr val="bg1"/>
                </a:solidFill>
              </a:rPr>
              <a:t>, </a:t>
            </a:r>
            <a:r>
              <a:rPr lang="en-US" sz="1800" dirty="0" err="1" smtClean="0">
                <a:solidFill>
                  <a:schemeClr val="bg1"/>
                </a:solidFill>
              </a:rPr>
              <a:t>consectetur</a:t>
            </a:r>
            <a:r>
              <a:rPr lang="en-US" sz="1800" dirty="0" smtClean="0">
                <a:solidFill>
                  <a:schemeClr val="bg1"/>
                </a:solidFill>
              </a:rPr>
              <a:t> </a:t>
            </a:r>
            <a:r>
              <a:rPr lang="en-US" sz="1800" dirty="0" err="1" smtClean="0">
                <a:solidFill>
                  <a:schemeClr val="bg1"/>
                </a:solidFill>
              </a:rPr>
              <a:t>adipiscing</a:t>
            </a:r>
            <a:r>
              <a:rPr lang="en-US" sz="1800" dirty="0" smtClean="0">
                <a:solidFill>
                  <a:schemeClr val="bg1"/>
                </a:solidFill>
              </a:rPr>
              <a:t> </a:t>
            </a:r>
            <a:r>
              <a:rPr lang="en-US" sz="1800" dirty="0" err="1" smtClean="0">
                <a:solidFill>
                  <a:schemeClr val="bg1"/>
                </a:solidFill>
              </a:rPr>
              <a:t>elit</a:t>
            </a:r>
            <a:r>
              <a:rPr lang="en-US" sz="1800" dirty="0" smtClean="0">
                <a:solidFill>
                  <a:schemeClr val="bg1"/>
                </a:solidFill>
              </a:rPr>
              <a:t>. </a:t>
            </a:r>
            <a:r>
              <a:rPr lang="en-US" sz="1800" dirty="0" err="1" smtClean="0">
                <a:solidFill>
                  <a:schemeClr val="bg1"/>
                </a:solidFill>
              </a:rPr>
              <a:t>Cras</a:t>
            </a:r>
            <a:r>
              <a:rPr lang="en-US" sz="1800" dirty="0" smtClean="0">
                <a:solidFill>
                  <a:schemeClr val="bg1"/>
                </a:solidFill>
              </a:rPr>
              <a:t> </a:t>
            </a:r>
            <a:r>
              <a:rPr lang="en-US" sz="1800" dirty="0" err="1" smtClean="0">
                <a:solidFill>
                  <a:schemeClr val="bg1"/>
                </a:solidFill>
              </a:rPr>
              <a:t>imperdiet</a:t>
            </a:r>
            <a:r>
              <a:rPr lang="en-US" sz="1800" dirty="0" smtClean="0">
                <a:solidFill>
                  <a:schemeClr val="bg1"/>
                </a:solidFill>
              </a:rPr>
              <a:t>. </a:t>
            </a:r>
            <a:r>
              <a:rPr lang="en-US" sz="1800" dirty="0" err="1" smtClean="0">
                <a:solidFill>
                  <a:schemeClr val="bg1"/>
                </a:solidFill>
              </a:rPr>
              <a:t>Quisque</a:t>
            </a:r>
            <a:r>
              <a:rPr lang="en-US" sz="1800" dirty="0" smtClean="0">
                <a:solidFill>
                  <a:schemeClr val="bg1"/>
                </a:solidFill>
              </a:rPr>
              <a:t> ac lacus. </a:t>
            </a:r>
            <a:r>
              <a:rPr lang="en-US" sz="1800" dirty="0" err="1" smtClean="0">
                <a:solidFill>
                  <a:schemeClr val="bg1"/>
                </a:solidFill>
              </a:rPr>
              <a:t>Aenean</a:t>
            </a:r>
            <a:r>
              <a:rPr lang="en-US" sz="1800" dirty="0" smtClean="0">
                <a:solidFill>
                  <a:schemeClr val="bg1"/>
                </a:solidFill>
              </a:rPr>
              <a:t> tempus </a:t>
            </a:r>
            <a:r>
              <a:rPr lang="en-US" sz="1800" dirty="0" err="1" smtClean="0">
                <a:solidFill>
                  <a:schemeClr val="bg1"/>
                </a:solidFill>
              </a:rPr>
              <a:t>mauris</a:t>
            </a:r>
            <a:r>
              <a:rPr lang="en-US" sz="1800" dirty="0" smtClean="0">
                <a:solidFill>
                  <a:schemeClr val="bg1"/>
                </a:solidFill>
              </a:rPr>
              <a:t>. </a:t>
            </a:r>
            <a:r>
              <a:rPr lang="en-US" sz="1800" dirty="0" err="1" smtClean="0">
                <a:solidFill>
                  <a:schemeClr val="bg1"/>
                </a:solidFill>
              </a:rPr>
              <a:t>Sed</a:t>
            </a:r>
            <a:r>
              <a:rPr lang="en-US" sz="1800" dirty="0" smtClean="0">
                <a:solidFill>
                  <a:schemeClr val="bg1"/>
                </a:solidFill>
              </a:rPr>
              <a:t> ac </a:t>
            </a:r>
            <a:r>
              <a:rPr lang="en-US" sz="1800" dirty="0" err="1" smtClean="0">
                <a:solidFill>
                  <a:schemeClr val="bg1"/>
                </a:solidFill>
              </a:rPr>
              <a:t>nequefdert</a:t>
            </a:r>
            <a:r>
              <a:rPr lang="en-US" sz="1800" dirty="0" smtClean="0">
                <a:solidFill>
                  <a:schemeClr val="bg1"/>
                </a:solidFill>
              </a:rPr>
              <a:t> </a:t>
            </a:r>
            <a:r>
              <a:rPr lang="en-US" sz="1800" dirty="0" err="1" smtClean="0">
                <a:solidFill>
                  <a:schemeClr val="bg1"/>
                </a:solidFill>
              </a:rPr>
              <a:t>bgt</a:t>
            </a:r>
            <a:endParaRPr lang="en-US" dirty="0" smtClean="0"/>
          </a:p>
        </p:txBody>
      </p:sp>
      <p:sp>
        <p:nvSpPr>
          <p:cNvPr id="30" name="Content Placeholder 15"/>
          <p:cNvSpPr>
            <a:spLocks noGrp="1"/>
          </p:cNvSpPr>
          <p:nvPr>
            <p:ph sz="quarter" idx="19"/>
          </p:nvPr>
        </p:nvSpPr>
        <p:spPr>
          <a:xfrm>
            <a:off x="5295052" y="3826447"/>
            <a:ext cx="4217988" cy="241200"/>
          </a:xfrm>
          <a:solidFill>
            <a:srgbClr val="A80A63"/>
          </a:solidFill>
        </p:spPr>
        <p:txBody>
          <a:bodyPr lIns="90000" anchor="ctr" anchorCtr="0">
            <a:normAutofit/>
          </a:bodyPr>
          <a:lstStyle>
            <a:lvl1pPr marL="0" indent="0">
              <a:buFont typeface="Arial" pitchFamily="34" charset="0"/>
              <a:buNone/>
              <a:defRPr>
                <a:solidFill>
                  <a:schemeClr val="bg1"/>
                </a:solidFill>
              </a:defRPr>
            </a:lvl1pPr>
          </a:lstStyle>
          <a:p>
            <a:pPr lvl="0"/>
            <a:r>
              <a:rPr lang="en-US" smtClean="0"/>
              <a:t>Click to edit Master text styles</a:t>
            </a:r>
          </a:p>
        </p:txBody>
      </p:sp>
    </p:spTree>
    <p:extLst>
      <p:ext uri="{BB962C8B-B14F-4D97-AF65-F5344CB8AC3E}">
        <p14:creationId xmlns:p14="http://schemas.microsoft.com/office/powerpoint/2010/main" val="128374707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Numbered text boxes">
    <p:spTree>
      <p:nvGrpSpPr>
        <p:cNvPr id="1" name=""/>
        <p:cNvGrpSpPr/>
        <p:nvPr/>
      </p:nvGrpSpPr>
      <p:grpSpPr>
        <a:xfrm>
          <a:off x="0" y="0"/>
          <a:ext cx="0" cy="0"/>
          <a:chOff x="0" y="0"/>
          <a:chExt cx="0" cy="0"/>
        </a:xfrm>
      </p:grpSpPr>
      <p:sp>
        <p:nvSpPr>
          <p:cNvPr id="33" name="Content Placeholder 32"/>
          <p:cNvSpPr>
            <a:spLocks noGrp="1"/>
          </p:cNvSpPr>
          <p:nvPr>
            <p:ph sz="quarter" idx="16" hasCustomPrompt="1"/>
          </p:nvPr>
        </p:nvSpPr>
        <p:spPr>
          <a:xfrm>
            <a:off x="835025" y="1773312"/>
            <a:ext cx="8696325" cy="863600"/>
          </a:xfrm>
          <a:ln>
            <a:solidFill>
              <a:srgbClr val="595959"/>
            </a:solidFill>
          </a:ln>
        </p:spPr>
        <p:txBody>
          <a:bodyPr lIns="36000" tIns="180000" rIns="36000">
            <a:normAutofit/>
          </a:bodyPr>
          <a:lstStyle>
            <a:lvl3pPr marL="808038" indent="-419100" defTabSz="533400" eaLnBrk="1" hangingPunct="1">
              <a:lnSpc>
                <a:spcPct val="110000"/>
              </a:lnSpc>
              <a:spcBef>
                <a:spcPct val="20000"/>
              </a:spcBef>
              <a:buBlip>
                <a:blip r:embed="rId2"/>
              </a:buBlip>
              <a:defRPr sz="1100"/>
            </a:lvl3pPr>
            <a:lvl4pPr>
              <a:defRPr/>
            </a:lvl4pPr>
          </a:lstStyle>
          <a:p>
            <a:pPr marL="808038" lvl="2" indent="-419100" defTabSz="533400" eaLnBrk="1" hangingPunct="1">
              <a:lnSpc>
                <a:spcPct val="110000"/>
              </a:lnSpc>
              <a:spcBef>
                <a:spcPct val="20000"/>
              </a:spcBef>
              <a:buBlip>
                <a:blip r:embed="rId2"/>
              </a:buBlip>
            </a:pPr>
            <a:r>
              <a:rPr lang="en-GB" sz="1200" kern="0" dirty="0" err="1" smtClean="0">
                <a:solidFill>
                  <a:srgbClr val="000000"/>
                </a:solidFill>
                <a:latin typeface="+mn-lt"/>
                <a:ea typeface="+mn-ea"/>
              </a:rPr>
              <a:t>Lorem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ipsum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dolor</a:t>
            </a:r>
            <a:r>
              <a:rPr lang="en-GB" sz="1200" kern="0" dirty="0" smtClean="0">
                <a:solidFill>
                  <a:srgbClr val="000000"/>
                </a:solidFill>
                <a:latin typeface="+mn-lt"/>
                <a:ea typeface="+mn-ea"/>
              </a:rPr>
              <a:t> sit </a:t>
            </a:r>
            <a:r>
              <a:rPr lang="en-GB" sz="1200" kern="0" dirty="0" err="1" smtClean="0">
                <a:solidFill>
                  <a:srgbClr val="000000"/>
                </a:solidFill>
                <a:latin typeface="+mn-lt"/>
                <a:ea typeface="+mn-ea"/>
              </a:rPr>
              <a:t>amet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consectetur</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adipisicing</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elit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sed</a:t>
            </a:r>
            <a:r>
              <a:rPr lang="en-GB" sz="1200" kern="0" dirty="0" smtClean="0">
                <a:solidFill>
                  <a:srgbClr val="000000"/>
                </a:solidFill>
                <a:latin typeface="+mn-lt"/>
                <a:ea typeface="+mn-ea"/>
              </a:rPr>
              <a:t> do </a:t>
            </a:r>
            <a:r>
              <a:rPr lang="en-GB" sz="1200" kern="0" dirty="0" err="1" smtClean="0">
                <a:solidFill>
                  <a:srgbClr val="000000"/>
                </a:solidFill>
                <a:latin typeface="+mn-lt"/>
                <a:ea typeface="+mn-ea"/>
              </a:rPr>
              <a:t>eiusmod</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tempor</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incididunt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labore</a:t>
            </a:r>
            <a:r>
              <a:rPr lang="en-GB" sz="1200" kern="0" dirty="0" smtClean="0">
                <a:solidFill>
                  <a:srgbClr val="000000"/>
                </a:solidFill>
                <a:latin typeface="+mn-lt"/>
                <a:ea typeface="+mn-ea"/>
              </a:rPr>
              <a:t> et </a:t>
            </a:r>
            <a:r>
              <a:rPr lang="en-GB" sz="1200" kern="0" dirty="0" err="1" smtClean="0">
                <a:solidFill>
                  <a:srgbClr val="000000"/>
                </a:solidFill>
                <a:latin typeface="+mn-lt"/>
                <a:ea typeface="+mn-ea"/>
              </a:rPr>
              <a:t>dolore</a:t>
            </a:r>
            <a:r>
              <a:rPr lang="en-GB" sz="1200" kern="0" dirty="0" smtClean="0">
                <a:solidFill>
                  <a:srgbClr val="000000"/>
                </a:solidFill>
                <a:latin typeface="+mn-lt"/>
                <a:ea typeface="+mn-ea"/>
              </a:rPr>
              <a:t> magna </a:t>
            </a:r>
            <a:r>
              <a:rPr lang="en-GB" sz="1200" kern="0" dirty="0" err="1" smtClean="0">
                <a:solidFill>
                  <a:srgbClr val="000000"/>
                </a:solidFill>
                <a:latin typeface="+mn-lt"/>
                <a:ea typeface="+mn-ea"/>
              </a:rPr>
              <a:t>aliqua</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enim</a:t>
            </a:r>
            <a:r>
              <a:rPr lang="en-GB" sz="1200" kern="0" dirty="0" smtClean="0">
                <a:solidFill>
                  <a:srgbClr val="000000"/>
                </a:solidFill>
                <a:latin typeface="+mn-lt"/>
                <a:ea typeface="+mn-ea"/>
              </a:rPr>
              <a:t> ad minim </a:t>
            </a:r>
            <a:r>
              <a:rPr lang="en-GB" sz="1200" kern="0" dirty="0" err="1" smtClean="0">
                <a:solidFill>
                  <a:srgbClr val="000000"/>
                </a:solidFill>
                <a:latin typeface="+mn-lt"/>
                <a:ea typeface="+mn-ea"/>
              </a:rPr>
              <a:t>veniam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quis</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nostrud</a:t>
            </a:r>
            <a:r>
              <a:rPr lang="en-GB" sz="1200" kern="0" dirty="0" smtClean="0">
                <a:solidFill>
                  <a:srgbClr val="000000"/>
                </a:solidFill>
                <a:latin typeface="+mn-lt"/>
                <a:ea typeface="+mn-ea"/>
              </a:rPr>
              <a:t> exercitation </a:t>
            </a:r>
            <a:r>
              <a:rPr lang="en-GB" sz="1200" kern="0" dirty="0" err="1" smtClean="0">
                <a:solidFill>
                  <a:srgbClr val="000000"/>
                </a:solidFill>
                <a:latin typeface="+mn-lt"/>
                <a:ea typeface="+mn-ea"/>
              </a:rPr>
              <a:t>ullamco</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laboris</a:t>
            </a:r>
            <a:r>
              <a:rPr lang="en-GB" sz="1200" kern="0" dirty="0" smtClean="0">
                <a:solidFill>
                  <a:srgbClr val="000000"/>
                </a:solidFill>
                <a:latin typeface="+mn-lt"/>
                <a:ea typeface="+mn-ea"/>
              </a:rPr>
              <a:t> nisi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aliquip</a:t>
            </a:r>
            <a:r>
              <a:rPr lang="en-GB" sz="1200" kern="0" dirty="0" smtClean="0">
                <a:solidFill>
                  <a:srgbClr val="000000"/>
                </a:solidFill>
                <a:latin typeface="+mn-lt"/>
                <a:ea typeface="+mn-ea"/>
              </a:rPr>
              <a:t> ex </a:t>
            </a:r>
            <a:r>
              <a:rPr lang="en-GB" sz="1200" kern="0" dirty="0" err="1" smtClean="0">
                <a:solidFill>
                  <a:srgbClr val="000000"/>
                </a:solidFill>
                <a:latin typeface="+mn-lt"/>
                <a:ea typeface="+mn-ea"/>
              </a:rPr>
              <a:t>ea</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commodo</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consequat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Duis</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aute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irure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dolor</a:t>
            </a:r>
            <a:r>
              <a:rPr lang="en-GB" sz="1200" kern="0" dirty="0" smtClean="0">
                <a:solidFill>
                  <a:srgbClr val="000000"/>
                </a:solidFill>
                <a:latin typeface="+mn-lt"/>
                <a:ea typeface="+mn-ea"/>
              </a:rPr>
              <a:t> in </a:t>
            </a:r>
            <a:r>
              <a:rPr lang="en-GB" sz="1200" kern="0" dirty="0" err="1" smtClean="0">
                <a:solidFill>
                  <a:srgbClr val="000000"/>
                </a:solidFill>
                <a:latin typeface="+mn-lt"/>
                <a:ea typeface="+mn-ea"/>
              </a:rPr>
              <a:t>reprehenderit</a:t>
            </a:r>
            <a:r>
              <a:rPr lang="en-GB" sz="1200" kern="0" dirty="0" smtClean="0">
                <a:solidFill>
                  <a:srgbClr val="000000"/>
                </a:solidFill>
                <a:latin typeface="+mn-lt"/>
                <a:ea typeface="+mn-ea"/>
              </a:rPr>
              <a:t> in </a:t>
            </a:r>
            <a:r>
              <a:rPr lang="en-GB" sz="1200" kern="0" dirty="0" err="1" smtClean="0">
                <a:solidFill>
                  <a:srgbClr val="000000"/>
                </a:solidFill>
                <a:latin typeface="+mn-lt"/>
                <a:ea typeface="+mn-ea"/>
              </a:rPr>
              <a:t>voluptate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velit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esse</a:t>
            </a:r>
            <a:endParaRPr lang="en-GB" sz="1200" kern="0" dirty="0" smtClean="0">
              <a:solidFill>
                <a:srgbClr val="000000"/>
              </a:solidFill>
              <a:latin typeface="+mn-lt"/>
              <a:ea typeface="+mn-ea"/>
            </a:endParaRPr>
          </a:p>
        </p:txBody>
      </p:sp>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5" name="Slide Number Placeholder 3"/>
          <p:cNvSpPr>
            <a:spLocks noGrp="1"/>
          </p:cNvSpPr>
          <p:nvPr>
            <p:ph type="sldNum" sz="quarter" idx="10"/>
          </p:nvPr>
        </p:nvSpPr>
        <p:spPr>
          <a:xfrm>
            <a:off x="7461250" y="6477000"/>
            <a:ext cx="2063750" cy="457200"/>
          </a:xfrm>
        </p:spPr>
        <p:txBody>
          <a:bodyPr/>
          <a:lstStyle/>
          <a:p>
            <a:pPr>
              <a:defRPr/>
            </a:pPr>
            <a:fld id="{1589A344-F83E-49C1-94F8-A4DDB140E814}" type="slidenum">
              <a:rPr lang="en-US" smtClean="0"/>
              <a:pPr>
                <a:defRPr/>
              </a:pPr>
              <a:t>‹#›</a:t>
            </a:fld>
            <a:endParaRPr lang="en-US" dirty="0"/>
          </a:p>
        </p:txBody>
      </p:sp>
      <p:sp>
        <p:nvSpPr>
          <p:cNvPr id="28" name="Text Placeholder 27"/>
          <p:cNvSpPr>
            <a:spLocks noGrp="1"/>
          </p:cNvSpPr>
          <p:nvPr>
            <p:ph type="body" sz="quarter" idx="15" hasCustomPrompt="1"/>
          </p:nvPr>
        </p:nvSpPr>
        <p:spPr>
          <a:xfrm>
            <a:off x="1260245" y="1557487"/>
            <a:ext cx="7200000" cy="287337"/>
          </a:xfrm>
          <a:prstGeom prst="roundRect">
            <a:avLst/>
          </a:prstGeom>
          <a:solidFill>
            <a:srgbClr val="595959"/>
          </a:solidFill>
          <a:effectLst>
            <a:outerShdw blurRad="50800" dist="38100" dir="2700000" algn="tl" rotWithShape="0">
              <a:prstClr val="black">
                <a:alpha val="40000"/>
              </a:prstClr>
            </a:outerShdw>
          </a:effectLst>
        </p:spPr>
        <p:txBody>
          <a:bodyPr lIns="396000" tIns="144000" rIns="252000" bIns="144000" anchor="ctr" anchorCtr="0">
            <a:noAutofit/>
          </a:bodyPr>
          <a:lstStyle>
            <a:lvl1pPr marL="0" marR="0" indent="0" algn="l" defTabSz="914400" rtl="0" eaLnBrk="1" fontAlgn="base" latinLnBrk="0" hangingPunct="1">
              <a:lnSpc>
                <a:spcPct val="110000"/>
              </a:lnSpc>
              <a:spcBef>
                <a:spcPct val="20000"/>
              </a:spcBef>
              <a:spcAft>
                <a:spcPct val="0"/>
              </a:spcAft>
              <a:buClrTx/>
              <a:buSzTx/>
              <a:buFont typeface="Wingdings 3" pitchFamily="-96" charset="2"/>
              <a:buNone/>
              <a:tabLst/>
              <a:defRPr sz="1800" baseline="0">
                <a:solidFill>
                  <a:schemeClr val="bg1"/>
                </a:solidFill>
                <a:latin typeface="Arial" pitchFamily="34" charset="0"/>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base" latinLnBrk="0" hangingPunct="1">
              <a:lnSpc>
                <a:spcPct val="110000"/>
              </a:lnSpc>
              <a:spcBef>
                <a:spcPct val="20000"/>
              </a:spcBef>
              <a:spcAft>
                <a:spcPct val="0"/>
              </a:spcAft>
              <a:buClrTx/>
              <a:buSzTx/>
              <a:buFont typeface="Wingdings 3" pitchFamily="-96" charset="2"/>
              <a:buNone/>
              <a:tabLst/>
              <a:defRPr/>
            </a:pPr>
            <a:r>
              <a:rPr lang="da-DK" sz="1600" b="1" dirty="0" smtClean="0">
                <a:solidFill>
                  <a:sysClr val="window" lastClr="FFFFFF"/>
                </a:solidFill>
              </a:rPr>
              <a:t>Lorem ipsum dolor sit amet</a:t>
            </a:r>
            <a:endParaRPr lang="en-GB" sz="1600" kern="1200" dirty="0" smtClean="0">
              <a:solidFill>
                <a:sysClr val="window" lastClr="FFFFFF"/>
              </a:solidFill>
              <a:latin typeface="+mn-lt"/>
              <a:ea typeface="+mn-ea"/>
              <a:cs typeface="+mn-cs"/>
            </a:endParaRPr>
          </a:p>
        </p:txBody>
      </p:sp>
      <p:sp>
        <p:nvSpPr>
          <p:cNvPr id="23" name="Text Placeholder 22"/>
          <p:cNvSpPr>
            <a:spLocks noGrp="1"/>
          </p:cNvSpPr>
          <p:nvPr>
            <p:ph type="body" sz="quarter" idx="11" hasCustomPrompt="1"/>
          </p:nvPr>
        </p:nvSpPr>
        <p:spPr>
          <a:xfrm>
            <a:off x="1136576" y="1492016"/>
            <a:ext cx="425591" cy="280800"/>
          </a:xfrm>
          <a:prstGeom prst="ellipse">
            <a:avLst/>
          </a:prstGeom>
          <a:solidFill>
            <a:srgbClr val="595959"/>
          </a:solidFill>
          <a:ln w="6350" cmpd="sng">
            <a:solidFill>
              <a:schemeClr val="bg1"/>
            </a:solidFill>
            <a:round/>
          </a:ln>
        </p:spPr>
        <p:txBody>
          <a:bodyPr lIns="90000" anchor="ctr" anchorCtr="1">
            <a:noAutofit/>
          </a:bodyPr>
          <a:lstStyle>
            <a:lvl1pPr marL="0" indent="0" algn="ctr">
              <a:buFont typeface="+mj-l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1</a:t>
            </a:r>
          </a:p>
        </p:txBody>
      </p:sp>
      <p:sp>
        <p:nvSpPr>
          <p:cNvPr id="34" name="Content Placeholder 32"/>
          <p:cNvSpPr>
            <a:spLocks noGrp="1"/>
          </p:cNvSpPr>
          <p:nvPr>
            <p:ph sz="quarter" idx="17" hasCustomPrompt="1"/>
          </p:nvPr>
        </p:nvSpPr>
        <p:spPr>
          <a:xfrm>
            <a:off x="835025" y="2924944"/>
            <a:ext cx="8696325" cy="863600"/>
          </a:xfrm>
          <a:ln>
            <a:solidFill>
              <a:srgbClr val="A80A63"/>
            </a:solidFill>
          </a:ln>
        </p:spPr>
        <p:txBody>
          <a:bodyPr lIns="36000" tIns="180000" rIns="36000">
            <a:normAutofit/>
          </a:bodyPr>
          <a:lstStyle>
            <a:lvl3pPr marL="808038" indent="-419100" defTabSz="533400" eaLnBrk="1" hangingPunct="1">
              <a:lnSpc>
                <a:spcPct val="110000"/>
              </a:lnSpc>
              <a:spcBef>
                <a:spcPct val="20000"/>
              </a:spcBef>
              <a:buBlip>
                <a:blip r:embed="rId2"/>
              </a:buBlip>
              <a:defRPr sz="1100"/>
            </a:lvl3pPr>
            <a:lvl4pPr>
              <a:defRPr/>
            </a:lvl4pPr>
          </a:lstStyle>
          <a:p>
            <a:pPr marL="808038" lvl="2" indent="-419100" defTabSz="533400" eaLnBrk="1" hangingPunct="1">
              <a:lnSpc>
                <a:spcPct val="110000"/>
              </a:lnSpc>
              <a:spcBef>
                <a:spcPct val="20000"/>
              </a:spcBef>
              <a:buBlip>
                <a:blip r:embed="rId2"/>
              </a:buBlip>
            </a:pPr>
            <a:r>
              <a:rPr lang="en-GB" sz="1200" kern="0" dirty="0" err="1" smtClean="0">
                <a:solidFill>
                  <a:srgbClr val="000000"/>
                </a:solidFill>
                <a:latin typeface="+mn-lt"/>
                <a:ea typeface="+mn-ea"/>
              </a:rPr>
              <a:t>Lorem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ipsum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dolor</a:t>
            </a:r>
            <a:r>
              <a:rPr lang="en-GB" sz="1200" kern="0" dirty="0" smtClean="0">
                <a:solidFill>
                  <a:srgbClr val="000000"/>
                </a:solidFill>
                <a:latin typeface="+mn-lt"/>
                <a:ea typeface="+mn-ea"/>
              </a:rPr>
              <a:t> sit </a:t>
            </a:r>
            <a:r>
              <a:rPr lang="en-GB" sz="1200" kern="0" dirty="0" err="1" smtClean="0">
                <a:solidFill>
                  <a:srgbClr val="000000"/>
                </a:solidFill>
                <a:latin typeface="+mn-lt"/>
                <a:ea typeface="+mn-ea"/>
              </a:rPr>
              <a:t>amet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consectetur</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adipisicing</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elit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sed</a:t>
            </a:r>
            <a:r>
              <a:rPr lang="en-GB" sz="1200" kern="0" dirty="0" smtClean="0">
                <a:solidFill>
                  <a:srgbClr val="000000"/>
                </a:solidFill>
                <a:latin typeface="+mn-lt"/>
                <a:ea typeface="+mn-ea"/>
              </a:rPr>
              <a:t> do </a:t>
            </a:r>
            <a:r>
              <a:rPr lang="en-GB" sz="1200" kern="0" dirty="0" err="1" smtClean="0">
                <a:solidFill>
                  <a:srgbClr val="000000"/>
                </a:solidFill>
                <a:latin typeface="+mn-lt"/>
                <a:ea typeface="+mn-ea"/>
              </a:rPr>
              <a:t>eiusmod</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tempor</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incididunt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labore</a:t>
            </a:r>
            <a:r>
              <a:rPr lang="en-GB" sz="1200" kern="0" dirty="0" smtClean="0">
                <a:solidFill>
                  <a:srgbClr val="000000"/>
                </a:solidFill>
                <a:latin typeface="+mn-lt"/>
                <a:ea typeface="+mn-ea"/>
              </a:rPr>
              <a:t> et </a:t>
            </a:r>
            <a:r>
              <a:rPr lang="en-GB" sz="1200" kern="0" dirty="0" err="1" smtClean="0">
                <a:solidFill>
                  <a:srgbClr val="000000"/>
                </a:solidFill>
                <a:latin typeface="+mn-lt"/>
                <a:ea typeface="+mn-ea"/>
              </a:rPr>
              <a:t>dolore</a:t>
            </a:r>
            <a:r>
              <a:rPr lang="en-GB" sz="1200" kern="0" dirty="0" smtClean="0">
                <a:solidFill>
                  <a:srgbClr val="000000"/>
                </a:solidFill>
                <a:latin typeface="+mn-lt"/>
                <a:ea typeface="+mn-ea"/>
              </a:rPr>
              <a:t> magna </a:t>
            </a:r>
            <a:r>
              <a:rPr lang="en-GB" sz="1200" kern="0" dirty="0" err="1" smtClean="0">
                <a:solidFill>
                  <a:srgbClr val="000000"/>
                </a:solidFill>
                <a:latin typeface="+mn-lt"/>
                <a:ea typeface="+mn-ea"/>
              </a:rPr>
              <a:t>aliqua</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enim</a:t>
            </a:r>
            <a:r>
              <a:rPr lang="en-GB" sz="1200" kern="0" dirty="0" smtClean="0">
                <a:solidFill>
                  <a:srgbClr val="000000"/>
                </a:solidFill>
                <a:latin typeface="+mn-lt"/>
                <a:ea typeface="+mn-ea"/>
              </a:rPr>
              <a:t> ad minim </a:t>
            </a:r>
            <a:r>
              <a:rPr lang="en-GB" sz="1200" kern="0" dirty="0" err="1" smtClean="0">
                <a:solidFill>
                  <a:srgbClr val="000000"/>
                </a:solidFill>
                <a:latin typeface="+mn-lt"/>
                <a:ea typeface="+mn-ea"/>
              </a:rPr>
              <a:t>veniam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quis</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nostrud</a:t>
            </a:r>
            <a:r>
              <a:rPr lang="en-GB" sz="1200" kern="0" dirty="0" smtClean="0">
                <a:solidFill>
                  <a:srgbClr val="000000"/>
                </a:solidFill>
                <a:latin typeface="+mn-lt"/>
                <a:ea typeface="+mn-ea"/>
              </a:rPr>
              <a:t> exercitation </a:t>
            </a:r>
            <a:r>
              <a:rPr lang="en-GB" sz="1200" kern="0" dirty="0" err="1" smtClean="0">
                <a:solidFill>
                  <a:srgbClr val="000000"/>
                </a:solidFill>
                <a:latin typeface="+mn-lt"/>
                <a:ea typeface="+mn-ea"/>
              </a:rPr>
              <a:t>ullamco</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laboris</a:t>
            </a:r>
            <a:r>
              <a:rPr lang="en-GB" sz="1200" kern="0" dirty="0" smtClean="0">
                <a:solidFill>
                  <a:srgbClr val="000000"/>
                </a:solidFill>
                <a:latin typeface="+mn-lt"/>
                <a:ea typeface="+mn-ea"/>
              </a:rPr>
              <a:t> nisi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aliquip</a:t>
            </a:r>
            <a:r>
              <a:rPr lang="en-GB" sz="1200" kern="0" dirty="0" smtClean="0">
                <a:solidFill>
                  <a:srgbClr val="000000"/>
                </a:solidFill>
                <a:latin typeface="+mn-lt"/>
                <a:ea typeface="+mn-ea"/>
              </a:rPr>
              <a:t> ex </a:t>
            </a:r>
            <a:r>
              <a:rPr lang="en-GB" sz="1200" kern="0" dirty="0" err="1" smtClean="0">
                <a:solidFill>
                  <a:srgbClr val="000000"/>
                </a:solidFill>
                <a:latin typeface="+mn-lt"/>
                <a:ea typeface="+mn-ea"/>
              </a:rPr>
              <a:t>ea</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commodo</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consequat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Duis</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aute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irure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dolor</a:t>
            </a:r>
            <a:r>
              <a:rPr lang="en-GB" sz="1200" kern="0" dirty="0" smtClean="0">
                <a:solidFill>
                  <a:srgbClr val="000000"/>
                </a:solidFill>
                <a:latin typeface="+mn-lt"/>
                <a:ea typeface="+mn-ea"/>
              </a:rPr>
              <a:t> in </a:t>
            </a:r>
            <a:r>
              <a:rPr lang="en-GB" sz="1200" kern="0" dirty="0" err="1" smtClean="0">
                <a:solidFill>
                  <a:srgbClr val="000000"/>
                </a:solidFill>
                <a:latin typeface="+mn-lt"/>
                <a:ea typeface="+mn-ea"/>
              </a:rPr>
              <a:t>reprehenderit</a:t>
            </a:r>
            <a:r>
              <a:rPr lang="en-GB" sz="1200" kern="0" dirty="0" smtClean="0">
                <a:solidFill>
                  <a:srgbClr val="000000"/>
                </a:solidFill>
                <a:latin typeface="+mn-lt"/>
                <a:ea typeface="+mn-ea"/>
              </a:rPr>
              <a:t> in </a:t>
            </a:r>
            <a:r>
              <a:rPr lang="en-GB" sz="1200" kern="0" dirty="0" err="1" smtClean="0">
                <a:solidFill>
                  <a:srgbClr val="000000"/>
                </a:solidFill>
                <a:latin typeface="+mn-lt"/>
                <a:ea typeface="+mn-ea"/>
              </a:rPr>
              <a:t>voluptate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velit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esse</a:t>
            </a:r>
            <a:endParaRPr lang="en-GB" sz="1200" kern="0" dirty="0" smtClean="0">
              <a:solidFill>
                <a:srgbClr val="000000"/>
              </a:solidFill>
              <a:latin typeface="+mn-lt"/>
              <a:ea typeface="+mn-ea"/>
            </a:endParaRPr>
          </a:p>
        </p:txBody>
      </p:sp>
      <p:sp>
        <p:nvSpPr>
          <p:cNvPr id="35" name="Text Placeholder 27"/>
          <p:cNvSpPr>
            <a:spLocks noGrp="1"/>
          </p:cNvSpPr>
          <p:nvPr>
            <p:ph type="body" sz="quarter" idx="18" hasCustomPrompt="1"/>
          </p:nvPr>
        </p:nvSpPr>
        <p:spPr>
          <a:xfrm>
            <a:off x="1260245" y="2732300"/>
            <a:ext cx="7200000" cy="287337"/>
          </a:xfrm>
          <a:prstGeom prst="roundRect">
            <a:avLst/>
          </a:prstGeom>
          <a:solidFill>
            <a:srgbClr val="A80A63"/>
          </a:solidFill>
          <a:effectLst>
            <a:outerShdw blurRad="50800" dist="38100" dir="2700000" algn="tl" rotWithShape="0">
              <a:prstClr val="black">
                <a:alpha val="40000"/>
              </a:prstClr>
            </a:outerShdw>
          </a:effectLst>
        </p:spPr>
        <p:txBody>
          <a:bodyPr lIns="396000" tIns="144000" rIns="252000" bIns="144000" anchor="ctr" anchorCtr="0">
            <a:noAutofit/>
          </a:bodyPr>
          <a:lstStyle>
            <a:lvl1pPr marL="0" marR="0" indent="0" algn="l" defTabSz="914400" rtl="0" eaLnBrk="1" fontAlgn="base" latinLnBrk="0" hangingPunct="1">
              <a:lnSpc>
                <a:spcPct val="110000"/>
              </a:lnSpc>
              <a:spcBef>
                <a:spcPct val="20000"/>
              </a:spcBef>
              <a:spcAft>
                <a:spcPct val="0"/>
              </a:spcAft>
              <a:buClrTx/>
              <a:buSzTx/>
              <a:buFont typeface="Wingdings 3" pitchFamily="-96" charset="2"/>
              <a:buNone/>
              <a:tabLst/>
              <a:defRPr sz="1800" baseline="0">
                <a:solidFill>
                  <a:schemeClr val="bg1"/>
                </a:solidFill>
                <a:latin typeface="Arial" pitchFamily="34" charset="0"/>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base" latinLnBrk="0" hangingPunct="1">
              <a:lnSpc>
                <a:spcPct val="110000"/>
              </a:lnSpc>
              <a:spcBef>
                <a:spcPct val="20000"/>
              </a:spcBef>
              <a:spcAft>
                <a:spcPct val="0"/>
              </a:spcAft>
              <a:buClrTx/>
              <a:buSzTx/>
              <a:buFont typeface="Wingdings 3" pitchFamily="-96" charset="2"/>
              <a:buNone/>
              <a:tabLst/>
              <a:defRPr/>
            </a:pPr>
            <a:r>
              <a:rPr lang="da-DK" sz="1600" b="1" dirty="0" smtClean="0">
                <a:solidFill>
                  <a:sysClr val="window" lastClr="FFFFFF"/>
                </a:solidFill>
              </a:rPr>
              <a:t>Lorem ipsum dolor sit amet</a:t>
            </a:r>
            <a:endParaRPr lang="en-GB" sz="1600" kern="1200" dirty="0" smtClean="0">
              <a:solidFill>
                <a:sysClr val="window" lastClr="FFFFFF"/>
              </a:solidFill>
              <a:latin typeface="+mn-lt"/>
              <a:ea typeface="+mn-ea"/>
              <a:cs typeface="+mn-cs"/>
            </a:endParaRPr>
          </a:p>
        </p:txBody>
      </p:sp>
      <p:sp>
        <p:nvSpPr>
          <p:cNvPr id="24" name="Text Placeholder 22"/>
          <p:cNvSpPr>
            <a:spLocks noGrp="1"/>
          </p:cNvSpPr>
          <p:nvPr>
            <p:ph type="body" sz="quarter" idx="12" hasCustomPrompt="1"/>
          </p:nvPr>
        </p:nvSpPr>
        <p:spPr>
          <a:xfrm>
            <a:off x="1136576" y="2672440"/>
            <a:ext cx="425591" cy="280800"/>
          </a:xfrm>
          <a:prstGeom prst="ellipse">
            <a:avLst/>
          </a:prstGeom>
          <a:solidFill>
            <a:srgbClr val="A80A63"/>
          </a:solidFill>
          <a:ln w="6350" cmpd="sng">
            <a:solidFill>
              <a:schemeClr val="bg1"/>
            </a:solidFill>
            <a:round/>
          </a:ln>
        </p:spPr>
        <p:txBody>
          <a:bodyPr lIns="90000" anchor="ctr" anchorCtr="1">
            <a:normAutofit/>
          </a:bodyPr>
          <a:lstStyle>
            <a:lvl1pPr marL="0" indent="0" algn="ctr">
              <a:buFont typeface="+mj-l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2</a:t>
            </a:r>
          </a:p>
        </p:txBody>
      </p:sp>
      <p:sp>
        <p:nvSpPr>
          <p:cNvPr id="36" name="Content Placeholder 32"/>
          <p:cNvSpPr>
            <a:spLocks noGrp="1"/>
          </p:cNvSpPr>
          <p:nvPr>
            <p:ph sz="quarter" idx="19" hasCustomPrompt="1"/>
          </p:nvPr>
        </p:nvSpPr>
        <p:spPr>
          <a:xfrm>
            <a:off x="865587" y="4077072"/>
            <a:ext cx="8696325" cy="863600"/>
          </a:xfrm>
          <a:ln>
            <a:solidFill>
              <a:srgbClr val="0084C2"/>
            </a:solidFill>
          </a:ln>
        </p:spPr>
        <p:txBody>
          <a:bodyPr lIns="36000" tIns="180000" rIns="36000">
            <a:normAutofit/>
          </a:bodyPr>
          <a:lstStyle>
            <a:lvl3pPr marL="808038" indent="-419100" defTabSz="533400" eaLnBrk="1" hangingPunct="1">
              <a:lnSpc>
                <a:spcPct val="110000"/>
              </a:lnSpc>
              <a:spcBef>
                <a:spcPct val="20000"/>
              </a:spcBef>
              <a:buBlip>
                <a:blip r:embed="rId2"/>
              </a:buBlip>
              <a:defRPr sz="1100"/>
            </a:lvl3pPr>
            <a:lvl4pPr>
              <a:defRPr/>
            </a:lvl4pPr>
          </a:lstStyle>
          <a:p>
            <a:pPr marL="808038" lvl="2" indent="-419100" defTabSz="533400" eaLnBrk="1" hangingPunct="1">
              <a:lnSpc>
                <a:spcPct val="110000"/>
              </a:lnSpc>
              <a:spcBef>
                <a:spcPct val="20000"/>
              </a:spcBef>
              <a:buBlip>
                <a:blip r:embed="rId2"/>
              </a:buBlip>
            </a:pPr>
            <a:r>
              <a:rPr lang="en-GB" sz="1200" kern="0" dirty="0" err="1" smtClean="0">
                <a:solidFill>
                  <a:srgbClr val="000000"/>
                </a:solidFill>
                <a:latin typeface="+mn-lt"/>
                <a:ea typeface="+mn-ea"/>
              </a:rPr>
              <a:t>Lorem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ipsum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dolor</a:t>
            </a:r>
            <a:r>
              <a:rPr lang="en-GB" sz="1200" kern="0" dirty="0" smtClean="0">
                <a:solidFill>
                  <a:srgbClr val="000000"/>
                </a:solidFill>
                <a:latin typeface="+mn-lt"/>
                <a:ea typeface="+mn-ea"/>
              </a:rPr>
              <a:t> sit </a:t>
            </a:r>
            <a:r>
              <a:rPr lang="en-GB" sz="1200" kern="0" dirty="0" err="1" smtClean="0">
                <a:solidFill>
                  <a:srgbClr val="000000"/>
                </a:solidFill>
                <a:latin typeface="+mn-lt"/>
                <a:ea typeface="+mn-ea"/>
              </a:rPr>
              <a:t>amet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consectetur</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adipisicing</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elit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sed</a:t>
            </a:r>
            <a:r>
              <a:rPr lang="en-GB" sz="1200" kern="0" dirty="0" smtClean="0">
                <a:solidFill>
                  <a:srgbClr val="000000"/>
                </a:solidFill>
                <a:latin typeface="+mn-lt"/>
                <a:ea typeface="+mn-ea"/>
              </a:rPr>
              <a:t> do </a:t>
            </a:r>
            <a:r>
              <a:rPr lang="en-GB" sz="1200" kern="0" dirty="0" err="1" smtClean="0">
                <a:solidFill>
                  <a:srgbClr val="000000"/>
                </a:solidFill>
                <a:latin typeface="+mn-lt"/>
                <a:ea typeface="+mn-ea"/>
              </a:rPr>
              <a:t>eiusmod</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tempor</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incididunt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labore</a:t>
            </a:r>
            <a:r>
              <a:rPr lang="en-GB" sz="1200" kern="0" dirty="0" smtClean="0">
                <a:solidFill>
                  <a:srgbClr val="000000"/>
                </a:solidFill>
                <a:latin typeface="+mn-lt"/>
                <a:ea typeface="+mn-ea"/>
              </a:rPr>
              <a:t> et </a:t>
            </a:r>
            <a:r>
              <a:rPr lang="en-GB" sz="1200" kern="0" dirty="0" err="1" smtClean="0">
                <a:solidFill>
                  <a:srgbClr val="000000"/>
                </a:solidFill>
                <a:latin typeface="+mn-lt"/>
                <a:ea typeface="+mn-ea"/>
              </a:rPr>
              <a:t>dolore</a:t>
            </a:r>
            <a:r>
              <a:rPr lang="en-GB" sz="1200" kern="0" dirty="0" smtClean="0">
                <a:solidFill>
                  <a:srgbClr val="000000"/>
                </a:solidFill>
                <a:latin typeface="+mn-lt"/>
                <a:ea typeface="+mn-ea"/>
              </a:rPr>
              <a:t> magna </a:t>
            </a:r>
            <a:r>
              <a:rPr lang="en-GB" sz="1200" kern="0" dirty="0" err="1" smtClean="0">
                <a:solidFill>
                  <a:srgbClr val="000000"/>
                </a:solidFill>
                <a:latin typeface="+mn-lt"/>
                <a:ea typeface="+mn-ea"/>
              </a:rPr>
              <a:t>aliqua</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enim</a:t>
            </a:r>
            <a:r>
              <a:rPr lang="en-GB" sz="1200" kern="0" dirty="0" smtClean="0">
                <a:solidFill>
                  <a:srgbClr val="000000"/>
                </a:solidFill>
                <a:latin typeface="+mn-lt"/>
                <a:ea typeface="+mn-ea"/>
              </a:rPr>
              <a:t> ad minim </a:t>
            </a:r>
            <a:r>
              <a:rPr lang="en-GB" sz="1200" kern="0" dirty="0" err="1" smtClean="0">
                <a:solidFill>
                  <a:srgbClr val="000000"/>
                </a:solidFill>
                <a:latin typeface="+mn-lt"/>
                <a:ea typeface="+mn-ea"/>
              </a:rPr>
              <a:t>veniam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quis</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nostrud</a:t>
            </a:r>
            <a:r>
              <a:rPr lang="en-GB" sz="1200" kern="0" dirty="0" smtClean="0">
                <a:solidFill>
                  <a:srgbClr val="000000"/>
                </a:solidFill>
                <a:latin typeface="+mn-lt"/>
                <a:ea typeface="+mn-ea"/>
              </a:rPr>
              <a:t> exercitation </a:t>
            </a:r>
            <a:r>
              <a:rPr lang="en-GB" sz="1200" kern="0" dirty="0" err="1" smtClean="0">
                <a:solidFill>
                  <a:srgbClr val="000000"/>
                </a:solidFill>
                <a:latin typeface="+mn-lt"/>
                <a:ea typeface="+mn-ea"/>
              </a:rPr>
              <a:t>ullamco</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laboris</a:t>
            </a:r>
            <a:r>
              <a:rPr lang="en-GB" sz="1200" kern="0" dirty="0" smtClean="0">
                <a:solidFill>
                  <a:srgbClr val="000000"/>
                </a:solidFill>
                <a:latin typeface="+mn-lt"/>
                <a:ea typeface="+mn-ea"/>
              </a:rPr>
              <a:t> nisi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aliquip</a:t>
            </a:r>
            <a:r>
              <a:rPr lang="en-GB" sz="1200" kern="0" dirty="0" smtClean="0">
                <a:solidFill>
                  <a:srgbClr val="000000"/>
                </a:solidFill>
                <a:latin typeface="+mn-lt"/>
                <a:ea typeface="+mn-ea"/>
              </a:rPr>
              <a:t> ex </a:t>
            </a:r>
            <a:r>
              <a:rPr lang="en-GB" sz="1200" kern="0" dirty="0" err="1" smtClean="0">
                <a:solidFill>
                  <a:srgbClr val="000000"/>
                </a:solidFill>
                <a:latin typeface="+mn-lt"/>
                <a:ea typeface="+mn-ea"/>
              </a:rPr>
              <a:t>ea</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commodo</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consequat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Duis</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aute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irure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dolor</a:t>
            </a:r>
            <a:r>
              <a:rPr lang="en-GB" sz="1200" kern="0" dirty="0" smtClean="0">
                <a:solidFill>
                  <a:srgbClr val="000000"/>
                </a:solidFill>
                <a:latin typeface="+mn-lt"/>
                <a:ea typeface="+mn-ea"/>
              </a:rPr>
              <a:t> in </a:t>
            </a:r>
            <a:r>
              <a:rPr lang="en-GB" sz="1200" kern="0" dirty="0" err="1" smtClean="0">
                <a:solidFill>
                  <a:srgbClr val="000000"/>
                </a:solidFill>
                <a:latin typeface="+mn-lt"/>
                <a:ea typeface="+mn-ea"/>
              </a:rPr>
              <a:t>reprehenderit</a:t>
            </a:r>
            <a:r>
              <a:rPr lang="en-GB" sz="1200" kern="0" dirty="0" smtClean="0">
                <a:solidFill>
                  <a:srgbClr val="000000"/>
                </a:solidFill>
                <a:latin typeface="+mn-lt"/>
                <a:ea typeface="+mn-ea"/>
              </a:rPr>
              <a:t> in </a:t>
            </a:r>
            <a:r>
              <a:rPr lang="en-GB" sz="1200" kern="0" dirty="0" err="1" smtClean="0">
                <a:solidFill>
                  <a:srgbClr val="000000"/>
                </a:solidFill>
                <a:latin typeface="+mn-lt"/>
                <a:ea typeface="+mn-ea"/>
              </a:rPr>
              <a:t>voluptate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velit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esse</a:t>
            </a:r>
            <a:endParaRPr lang="en-GB" sz="1200" kern="0" dirty="0" smtClean="0">
              <a:solidFill>
                <a:srgbClr val="000000"/>
              </a:solidFill>
              <a:latin typeface="+mn-lt"/>
              <a:ea typeface="+mn-ea"/>
            </a:endParaRPr>
          </a:p>
        </p:txBody>
      </p:sp>
      <p:sp>
        <p:nvSpPr>
          <p:cNvPr id="37" name="Text Placeholder 27"/>
          <p:cNvSpPr>
            <a:spLocks noGrp="1"/>
          </p:cNvSpPr>
          <p:nvPr>
            <p:ph type="body" sz="quarter" idx="20" hasCustomPrompt="1"/>
          </p:nvPr>
        </p:nvSpPr>
        <p:spPr>
          <a:xfrm>
            <a:off x="1290807" y="3884428"/>
            <a:ext cx="7200000" cy="287337"/>
          </a:xfrm>
          <a:prstGeom prst="roundRect">
            <a:avLst/>
          </a:prstGeom>
          <a:solidFill>
            <a:srgbClr val="0084C2"/>
          </a:solidFill>
          <a:effectLst>
            <a:outerShdw blurRad="50800" dist="38100" dir="2700000" algn="tl" rotWithShape="0">
              <a:prstClr val="black">
                <a:alpha val="40000"/>
              </a:prstClr>
            </a:outerShdw>
          </a:effectLst>
        </p:spPr>
        <p:txBody>
          <a:bodyPr lIns="396000" tIns="144000" rIns="252000" bIns="144000" anchor="ctr" anchorCtr="0">
            <a:noAutofit/>
          </a:bodyPr>
          <a:lstStyle>
            <a:lvl1pPr marL="0" marR="0" indent="0" algn="l" defTabSz="914400" rtl="0" eaLnBrk="1" fontAlgn="base" latinLnBrk="0" hangingPunct="1">
              <a:lnSpc>
                <a:spcPct val="110000"/>
              </a:lnSpc>
              <a:spcBef>
                <a:spcPct val="20000"/>
              </a:spcBef>
              <a:spcAft>
                <a:spcPct val="0"/>
              </a:spcAft>
              <a:buClrTx/>
              <a:buSzTx/>
              <a:buFont typeface="Wingdings 3" pitchFamily="-96" charset="2"/>
              <a:buNone/>
              <a:tabLst/>
              <a:defRPr sz="1800" baseline="0">
                <a:solidFill>
                  <a:schemeClr val="bg1"/>
                </a:solidFill>
                <a:latin typeface="Arial" pitchFamily="34" charset="0"/>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base" latinLnBrk="0" hangingPunct="1">
              <a:lnSpc>
                <a:spcPct val="110000"/>
              </a:lnSpc>
              <a:spcBef>
                <a:spcPct val="20000"/>
              </a:spcBef>
              <a:spcAft>
                <a:spcPct val="0"/>
              </a:spcAft>
              <a:buClrTx/>
              <a:buSzTx/>
              <a:buFont typeface="Wingdings 3" pitchFamily="-96" charset="2"/>
              <a:buNone/>
              <a:tabLst/>
              <a:defRPr/>
            </a:pPr>
            <a:r>
              <a:rPr lang="da-DK" sz="1600" b="1" dirty="0" smtClean="0">
                <a:solidFill>
                  <a:sysClr val="window" lastClr="FFFFFF"/>
                </a:solidFill>
              </a:rPr>
              <a:t>Lorem ipsum dolor sit amet</a:t>
            </a:r>
            <a:endParaRPr lang="en-GB" sz="1600" kern="1200" dirty="0" smtClean="0">
              <a:solidFill>
                <a:sysClr val="window" lastClr="FFFFFF"/>
              </a:solidFill>
              <a:latin typeface="+mn-lt"/>
              <a:ea typeface="+mn-ea"/>
              <a:cs typeface="+mn-cs"/>
            </a:endParaRPr>
          </a:p>
        </p:txBody>
      </p:sp>
      <p:sp>
        <p:nvSpPr>
          <p:cNvPr id="25" name="Text Placeholder 22"/>
          <p:cNvSpPr>
            <a:spLocks noGrp="1"/>
          </p:cNvSpPr>
          <p:nvPr>
            <p:ph type="body" sz="quarter" idx="13" hasCustomPrompt="1"/>
          </p:nvPr>
        </p:nvSpPr>
        <p:spPr>
          <a:xfrm>
            <a:off x="1136576" y="3834408"/>
            <a:ext cx="425591" cy="280800"/>
          </a:xfrm>
          <a:prstGeom prst="ellipse">
            <a:avLst/>
          </a:prstGeom>
          <a:solidFill>
            <a:srgbClr val="0084C2"/>
          </a:solidFill>
          <a:ln w="6350" cmpd="sng">
            <a:solidFill>
              <a:schemeClr val="bg1"/>
            </a:solidFill>
            <a:round/>
          </a:ln>
        </p:spPr>
        <p:txBody>
          <a:bodyPr lIns="90000" anchor="ctr" anchorCtr="1">
            <a:noAutofit/>
          </a:bodyPr>
          <a:lstStyle>
            <a:lvl1pPr marL="0" indent="0" algn="ctr">
              <a:buFont typeface="+mj-l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3</a:t>
            </a:r>
          </a:p>
        </p:txBody>
      </p:sp>
      <p:sp>
        <p:nvSpPr>
          <p:cNvPr id="38" name="Content Placeholder 32"/>
          <p:cNvSpPr>
            <a:spLocks noGrp="1"/>
          </p:cNvSpPr>
          <p:nvPr>
            <p:ph sz="quarter" idx="21" hasCustomPrompt="1"/>
          </p:nvPr>
        </p:nvSpPr>
        <p:spPr>
          <a:xfrm>
            <a:off x="920552" y="5301208"/>
            <a:ext cx="8696325" cy="863600"/>
          </a:xfrm>
          <a:ln>
            <a:solidFill>
              <a:srgbClr val="00487C"/>
            </a:solidFill>
          </a:ln>
        </p:spPr>
        <p:txBody>
          <a:bodyPr lIns="36000" tIns="180000" rIns="36000">
            <a:normAutofit/>
          </a:bodyPr>
          <a:lstStyle>
            <a:lvl3pPr marL="808038" indent="-419100" defTabSz="533400" eaLnBrk="1" hangingPunct="1">
              <a:lnSpc>
                <a:spcPct val="110000"/>
              </a:lnSpc>
              <a:spcBef>
                <a:spcPct val="20000"/>
              </a:spcBef>
              <a:buBlip>
                <a:blip r:embed="rId2"/>
              </a:buBlip>
              <a:defRPr sz="1100"/>
            </a:lvl3pPr>
            <a:lvl4pPr>
              <a:defRPr/>
            </a:lvl4pPr>
          </a:lstStyle>
          <a:p>
            <a:pPr marL="808038" lvl="2" indent="-419100" defTabSz="533400" eaLnBrk="1" hangingPunct="1">
              <a:lnSpc>
                <a:spcPct val="110000"/>
              </a:lnSpc>
              <a:spcBef>
                <a:spcPct val="20000"/>
              </a:spcBef>
              <a:buBlip>
                <a:blip r:embed="rId2"/>
              </a:buBlip>
            </a:pPr>
            <a:r>
              <a:rPr lang="en-GB" sz="1200" kern="0" dirty="0" err="1" smtClean="0">
                <a:solidFill>
                  <a:srgbClr val="000000"/>
                </a:solidFill>
                <a:latin typeface="+mn-lt"/>
                <a:ea typeface="+mn-ea"/>
              </a:rPr>
              <a:t>Lorem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ipsum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dolor</a:t>
            </a:r>
            <a:r>
              <a:rPr lang="en-GB" sz="1200" kern="0" dirty="0" smtClean="0">
                <a:solidFill>
                  <a:srgbClr val="000000"/>
                </a:solidFill>
                <a:latin typeface="+mn-lt"/>
                <a:ea typeface="+mn-ea"/>
              </a:rPr>
              <a:t> sit </a:t>
            </a:r>
            <a:r>
              <a:rPr lang="en-GB" sz="1200" kern="0" dirty="0" err="1" smtClean="0">
                <a:solidFill>
                  <a:srgbClr val="000000"/>
                </a:solidFill>
                <a:latin typeface="+mn-lt"/>
                <a:ea typeface="+mn-ea"/>
              </a:rPr>
              <a:t>amet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consectetur</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adipisicing</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elit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sed</a:t>
            </a:r>
            <a:r>
              <a:rPr lang="en-GB" sz="1200" kern="0" dirty="0" smtClean="0">
                <a:solidFill>
                  <a:srgbClr val="000000"/>
                </a:solidFill>
                <a:latin typeface="+mn-lt"/>
                <a:ea typeface="+mn-ea"/>
              </a:rPr>
              <a:t> do </a:t>
            </a:r>
            <a:r>
              <a:rPr lang="en-GB" sz="1200" kern="0" dirty="0" err="1" smtClean="0">
                <a:solidFill>
                  <a:srgbClr val="000000"/>
                </a:solidFill>
                <a:latin typeface="+mn-lt"/>
                <a:ea typeface="+mn-ea"/>
              </a:rPr>
              <a:t>eiusmod</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tempor</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incididunt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labore</a:t>
            </a:r>
            <a:r>
              <a:rPr lang="en-GB" sz="1200" kern="0" dirty="0" smtClean="0">
                <a:solidFill>
                  <a:srgbClr val="000000"/>
                </a:solidFill>
                <a:latin typeface="+mn-lt"/>
                <a:ea typeface="+mn-ea"/>
              </a:rPr>
              <a:t> et </a:t>
            </a:r>
            <a:r>
              <a:rPr lang="en-GB" sz="1200" kern="0" dirty="0" err="1" smtClean="0">
                <a:solidFill>
                  <a:srgbClr val="000000"/>
                </a:solidFill>
                <a:latin typeface="+mn-lt"/>
                <a:ea typeface="+mn-ea"/>
              </a:rPr>
              <a:t>dolore</a:t>
            </a:r>
            <a:r>
              <a:rPr lang="en-GB" sz="1200" kern="0" dirty="0" smtClean="0">
                <a:solidFill>
                  <a:srgbClr val="000000"/>
                </a:solidFill>
                <a:latin typeface="+mn-lt"/>
                <a:ea typeface="+mn-ea"/>
              </a:rPr>
              <a:t> magna </a:t>
            </a:r>
            <a:r>
              <a:rPr lang="en-GB" sz="1200" kern="0" dirty="0" err="1" smtClean="0">
                <a:solidFill>
                  <a:srgbClr val="000000"/>
                </a:solidFill>
                <a:latin typeface="+mn-lt"/>
                <a:ea typeface="+mn-ea"/>
              </a:rPr>
              <a:t>aliqua</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enim</a:t>
            </a:r>
            <a:r>
              <a:rPr lang="en-GB" sz="1200" kern="0" dirty="0" smtClean="0">
                <a:solidFill>
                  <a:srgbClr val="000000"/>
                </a:solidFill>
                <a:latin typeface="+mn-lt"/>
                <a:ea typeface="+mn-ea"/>
              </a:rPr>
              <a:t> ad minim </a:t>
            </a:r>
            <a:r>
              <a:rPr lang="en-GB" sz="1200" kern="0" dirty="0" err="1" smtClean="0">
                <a:solidFill>
                  <a:srgbClr val="000000"/>
                </a:solidFill>
                <a:latin typeface="+mn-lt"/>
                <a:ea typeface="+mn-ea"/>
              </a:rPr>
              <a:t>veniam</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quis</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nostrud</a:t>
            </a:r>
            <a:r>
              <a:rPr lang="en-GB" sz="1200" kern="0" dirty="0" smtClean="0">
                <a:solidFill>
                  <a:srgbClr val="000000"/>
                </a:solidFill>
                <a:latin typeface="+mn-lt"/>
                <a:ea typeface="+mn-ea"/>
              </a:rPr>
              <a:t> exercitation </a:t>
            </a:r>
            <a:r>
              <a:rPr lang="en-GB" sz="1200" kern="0" dirty="0" err="1" smtClean="0">
                <a:solidFill>
                  <a:srgbClr val="000000"/>
                </a:solidFill>
                <a:latin typeface="+mn-lt"/>
                <a:ea typeface="+mn-ea"/>
              </a:rPr>
              <a:t>ullamco</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laboris</a:t>
            </a:r>
            <a:r>
              <a:rPr lang="en-GB" sz="1200" kern="0" dirty="0" smtClean="0">
                <a:solidFill>
                  <a:srgbClr val="000000"/>
                </a:solidFill>
                <a:latin typeface="+mn-lt"/>
                <a:ea typeface="+mn-ea"/>
              </a:rPr>
              <a:t> nisi </a:t>
            </a:r>
            <a:r>
              <a:rPr lang="en-GB" sz="1200" kern="0" dirty="0" err="1" smtClean="0">
                <a:solidFill>
                  <a:srgbClr val="000000"/>
                </a:solidFill>
                <a:latin typeface="+mn-lt"/>
                <a:ea typeface="+mn-ea"/>
              </a:rPr>
              <a:t>ut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aliquip</a:t>
            </a:r>
            <a:r>
              <a:rPr lang="en-GB" sz="1200" kern="0" dirty="0" smtClean="0">
                <a:solidFill>
                  <a:srgbClr val="000000"/>
                </a:solidFill>
                <a:latin typeface="+mn-lt"/>
                <a:ea typeface="+mn-ea"/>
              </a:rPr>
              <a:t> ex </a:t>
            </a:r>
            <a:r>
              <a:rPr lang="en-GB" sz="1200" kern="0" dirty="0" err="1" smtClean="0">
                <a:solidFill>
                  <a:srgbClr val="000000"/>
                </a:solidFill>
                <a:latin typeface="+mn-lt"/>
                <a:ea typeface="+mn-ea"/>
              </a:rPr>
              <a:t>ea</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commodo</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consequat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Duis</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aute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irure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dolor</a:t>
            </a:r>
            <a:r>
              <a:rPr lang="en-GB" sz="1200" kern="0" dirty="0" smtClean="0">
                <a:solidFill>
                  <a:srgbClr val="000000"/>
                </a:solidFill>
                <a:latin typeface="+mn-lt"/>
                <a:ea typeface="+mn-ea"/>
              </a:rPr>
              <a:t> in </a:t>
            </a:r>
            <a:r>
              <a:rPr lang="en-GB" sz="1200" kern="0" dirty="0" err="1" smtClean="0">
                <a:solidFill>
                  <a:srgbClr val="000000"/>
                </a:solidFill>
                <a:latin typeface="+mn-lt"/>
                <a:ea typeface="+mn-ea"/>
              </a:rPr>
              <a:t>reprehenderit</a:t>
            </a:r>
            <a:r>
              <a:rPr lang="en-GB" sz="1200" kern="0" dirty="0" smtClean="0">
                <a:solidFill>
                  <a:srgbClr val="000000"/>
                </a:solidFill>
                <a:latin typeface="+mn-lt"/>
                <a:ea typeface="+mn-ea"/>
              </a:rPr>
              <a:t> in </a:t>
            </a:r>
            <a:r>
              <a:rPr lang="en-GB" sz="1200" kern="0" dirty="0" err="1" smtClean="0">
                <a:solidFill>
                  <a:srgbClr val="000000"/>
                </a:solidFill>
                <a:latin typeface="+mn-lt"/>
                <a:ea typeface="+mn-ea"/>
              </a:rPr>
              <a:t>voluptate</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velit</a:t>
            </a:r>
            <a:r>
              <a:rPr lang="en-GB" sz="1200" kern="0" dirty="0" smtClean="0">
                <a:solidFill>
                  <a:srgbClr val="000000"/>
                </a:solidFill>
                <a:latin typeface="+mn-lt"/>
                <a:ea typeface="+mn-ea"/>
              </a:rPr>
              <a:t> </a:t>
            </a:r>
            <a:r>
              <a:rPr lang="en-GB" sz="1200" kern="0" dirty="0" err="1" smtClean="0">
                <a:solidFill>
                  <a:srgbClr val="000000"/>
                </a:solidFill>
                <a:latin typeface="+mn-lt"/>
                <a:ea typeface="+mn-ea"/>
              </a:rPr>
              <a:t>esse</a:t>
            </a:r>
            <a:endParaRPr lang="en-GB" sz="1200" kern="0" dirty="0" smtClean="0">
              <a:solidFill>
                <a:srgbClr val="000000"/>
              </a:solidFill>
              <a:latin typeface="+mn-lt"/>
              <a:ea typeface="+mn-ea"/>
            </a:endParaRPr>
          </a:p>
        </p:txBody>
      </p:sp>
      <p:sp>
        <p:nvSpPr>
          <p:cNvPr id="39" name="Text Placeholder 27"/>
          <p:cNvSpPr>
            <a:spLocks noGrp="1"/>
          </p:cNvSpPr>
          <p:nvPr>
            <p:ph type="body" sz="quarter" idx="22" hasCustomPrompt="1"/>
          </p:nvPr>
        </p:nvSpPr>
        <p:spPr>
          <a:xfrm>
            <a:off x="1345772" y="5108564"/>
            <a:ext cx="7200000" cy="287337"/>
          </a:xfrm>
          <a:prstGeom prst="roundRect">
            <a:avLst/>
          </a:prstGeom>
          <a:solidFill>
            <a:srgbClr val="00487C"/>
          </a:solidFill>
          <a:effectLst>
            <a:outerShdw blurRad="50800" dist="38100" dir="2700000" algn="tl" rotWithShape="0">
              <a:prstClr val="black">
                <a:alpha val="40000"/>
              </a:prstClr>
            </a:outerShdw>
          </a:effectLst>
        </p:spPr>
        <p:txBody>
          <a:bodyPr lIns="396000" tIns="144000" rIns="252000" bIns="144000" anchor="ctr" anchorCtr="0">
            <a:noAutofit/>
          </a:bodyPr>
          <a:lstStyle>
            <a:lvl1pPr marL="0" marR="0" indent="0" algn="l" defTabSz="914400" rtl="0" eaLnBrk="1" fontAlgn="base" latinLnBrk="0" hangingPunct="1">
              <a:lnSpc>
                <a:spcPct val="110000"/>
              </a:lnSpc>
              <a:spcBef>
                <a:spcPct val="20000"/>
              </a:spcBef>
              <a:spcAft>
                <a:spcPct val="0"/>
              </a:spcAft>
              <a:buClrTx/>
              <a:buSzTx/>
              <a:buFont typeface="Wingdings 3" pitchFamily="-96" charset="2"/>
              <a:buNone/>
              <a:tabLst/>
              <a:defRPr sz="1800" baseline="0">
                <a:solidFill>
                  <a:schemeClr val="bg1"/>
                </a:solidFill>
                <a:latin typeface="Arial" pitchFamily="34" charset="0"/>
              </a:defRPr>
            </a:lvl1pPr>
            <a:lvl2pPr marL="457200" indent="0">
              <a:buNone/>
              <a:defRPr/>
            </a:lvl2pPr>
            <a:lvl3pPr marL="914400" indent="0">
              <a:buNone/>
              <a:defRPr/>
            </a:lvl3pPr>
            <a:lvl4pPr marL="1371600" indent="0">
              <a:buNone/>
              <a:defRPr/>
            </a:lvl4pPr>
            <a:lvl5pPr marL="1828800" indent="0">
              <a:buNone/>
              <a:defRPr/>
            </a:lvl5pPr>
          </a:lstStyle>
          <a:p>
            <a:pPr marL="0" marR="0" lvl="0" indent="0" algn="l" defTabSz="914400" rtl="0" eaLnBrk="1" fontAlgn="base" latinLnBrk="0" hangingPunct="1">
              <a:lnSpc>
                <a:spcPct val="110000"/>
              </a:lnSpc>
              <a:spcBef>
                <a:spcPct val="20000"/>
              </a:spcBef>
              <a:spcAft>
                <a:spcPct val="0"/>
              </a:spcAft>
              <a:buClrTx/>
              <a:buSzTx/>
              <a:buFont typeface="Wingdings 3" pitchFamily="-96" charset="2"/>
              <a:buNone/>
              <a:tabLst/>
              <a:defRPr/>
            </a:pPr>
            <a:r>
              <a:rPr lang="da-DK" sz="1600" b="1" dirty="0" smtClean="0">
                <a:solidFill>
                  <a:sysClr val="window" lastClr="FFFFFF"/>
                </a:solidFill>
              </a:rPr>
              <a:t>Lorem ipsum dolor sit amet</a:t>
            </a:r>
            <a:endParaRPr lang="en-GB" sz="1600" kern="1200" dirty="0" smtClean="0">
              <a:solidFill>
                <a:sysClr val="window" lastClr="FFFFFF"/>
              </a:solidFill>
              <a:latin typeface="+mn-lt"/>
              <a:ea typeface="+mn-ea"/>
              <a:cs typeface="+mn-cs"/>
            </a:endParaRPr>
          </a:p>
        </p:txBody>
      </p:sp>
      <p:sp>
        <p:nvSpPr>
          <p:cNvPr id="26" name="Text Placeholder 22"/>
          <p:cNvSpPr>
            <a:spLocks noGrp="1"/>
          </p:cNvSpPr>
          <p:nvPr>
            <p:ph type="body" sz="quarter" idx="14" hasCustomPrompt="1"/>
          </p:nvPr>
        </p:nvSpPr>
        <p:spPr>
          <a:xfrm>
            <a:off x="1136576" y="5023387"/>
            <a:ext cx="425591" cy="280800"/>
          </a:xfrm>
          <a:prstGeom prst="ellipse">
            <a:avLst/>
          </a:prstGeom>
          <a:solidFill>
            <a:srgbClr val="00487C"/>
          </a:solidFill>
          <a:ln w="6350" cmpd="sng">
            <a:solidFill>
              <a:schemeClr val="bg1"/>
            </a:solidFill>
            <a:round/>
          </a:ln>
        </p:spPr>
        <p:txBody>
          <a:bodyPr lIns="90000" anchor="ctr" anchorCtr="1">
            <a:normAutofit/>
          </a:bodyPr>
          <a:lstStyle>
            <a:lvl1pPr marL="0" indent="0" algn="ctr">
              <a:buFont typeface="+mj-l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4</a:t>
            </a:r>
          </a:p>
        </p:txBody>
      </p:sp>
    </p:spTree>
    <p:extLst>
      <p:ext uri="{BB962C8B-B14F-4D97-AF65-F5344CB8AC3E}">
        <p14:creationId xmlns:p14="http://schemas.microsoft.com/office/powerpoint/2010/main" val="62461831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istributed boxes #1">
    <p:spTree>
      <p:nvGrpSpPr>
        <p:cNvPr id="1" name=""/>
        <p:cNvGrpSpPr/>
        <p:nvPr/>
      </p:nvGrpSpPr>
      <p:grpSpPr>
        <a:xfrm>
          <a:off x="0" y="0"/>
          <a:ext cx="0" cy="0"/>
          <a:chOff x="0" y="0"/>
          <a:chExt cx="0" cy="0"/>
        </a:xfrm>
      </p:grpSpPr>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5" name="Slide Number Placeholder 3"/>
          <p:cNvSpPr>
            <a:spLocks noGrp="1"/>
          </p:cNvSpPr>
          <p:nvPr>
            <p:ph type="sldNum" sz="quarter" idx="10"/>
          </p:nvPr>
        </p:nvSpPr>
        <p:spPr>
          <a:xfrm>
            <a:off x="7461250" y="6477000"/>
            <a:ext cx="2063750" cy="457200"/>
          </a:xfrm>
        </p:spPr>
        <p:txBody>
          <a:bodyPr/>
          <a:lstStyle/>
          <a:p>
            <a:pPr>
              <a:defRPr/>
            </a:pPr>
            <a:fld id="{1589A344-F83E-49C1-94F8-A4DDB140E814}" type="slidenum">
              <a:rPr lang="en-US" smtClean="0"/>
              <a:pPr>
                <a:defRPr/>
              </a:pPr>
              <a:t>‹#›</a:t>
            </a:fld>
            <a:endParaRPr lang="en-US" dirty="0"/>
          </a:p>
        </p:txBody>
      </p:sp>
      <p:sp>
        <p:nvSpPr>
          <p:cNvPr id="3" name="Text Placeholder 2"/>
          <p:cNvSpPr>
            <a:spLocks noGrp="1"/>
          </p:cNvSpPr>
          <p:nvPr>
            <p:ph type="body" sz="quarter" idx="11" hasCustomPrompt="1"/>
          </p:nvPr>
        </p:nvSpPr>
        <p:spPr>
          <a:xfrm>
            <a:off x="776536" y="1526857"/>
            <a:ext cx="1900237" cy="316800"/>
          </a:xfrm>
          <a:solidFill>
            <a:srgbClr val="00487C"/>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42" name="Text Placeholder 2"/>
          <p:cNvSpPr>
            <a:spLocks noGrp="1"/>
          </p:cNvSpPr>
          <p:nvPr>
            <p:ph type="body" sz="quarter" idx="12" hasCustomPrompt="1"/>
          </p:nvPr>
        </p:nvSpPr>
        <p:spPr>
          <a:xfrm>
            <a:off x="776536" y="1919734"/>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43" name="Text Placeholder 2"/>
          <p:cNvSpPr>
            <a:spLocks noGrp="1"/>
          </p:cNvSpPr>
          <p:nvPr>
            <p:ph type="body" sz="quarter" idx="13" hasCustomPrompt="1"/>
          </p:nvPr>
        </p:nvSpPr>
        <p:spPr>
          <a:xfrm>
            <a:off x="776536" y="3098365"/>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44" name="Text Placeholder 2"/>
          <p:cNvSpPr>
            <a:spLocks noGrp="1"/>
          </p:cNvSpPr>
          <p:nvPr>
            <p:ph type="body" sz="quarter" idx="14" hasCustomPrompt="1"/>
          </p:nvPr>
        </p:nvSpPr>
        <p:spPr>
          <a:xfrm>
            <a:off x="776536" y="3491242"/>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45" name="Text Placeholder 2"/>
          <p:cNvSpPr>
            <a:spLocks noGrp="1"/>
          </p:cNvSpPr>
          <p:nvPr>
            <p:ph type="body" sz="quarter" idx="15" hasCustomPrompt="1"/>
          </p:nvPr>
        </p:nvSpPr>
        <p:spPr>
          <a:xfrm>
            <a:off x="776536" y="3884119"/>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46" name="Text Placeholder 2"/>
          <p:cNvSpPr>
            <a:spLocks noGrp="1"/>
          </p:cNvSpPr>
          <p:nvPr>
            <p:ph type="body" sz="quarter" idx="16" hasCustomPrompt="1"/>
          </p:nvPr>
        </p:nvSpPr>
        <p:spPr>
          <a:xfrm>
            <a:off x="776536" y="4669873"/>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47" name="Text Placeholder 2"/>
          <p:cNvSpPr>
            <a:spLocks noGrp="1"/>
          </p:cNvSpPr>
          <p:nvPr>
            <p:ph type="body" sz="quarter" idx="17" hasCustomPrompt="1"/>
          </p:nvPr>
        </p:nvSpPr>
        <p:spPr>
          <a:xfrm>
            <a:off x="776536" y="5062750"/>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48" name="Text Placeholder 2"/>
          <p:cNvSpPr>
            <a:spLocks noGrp="1"/>
          </p:cNvSpPr>
          <p:nvPr>
            <p:ph type="body" sz="quarter" idx="18" hasCustomPrompt="1"/>
          </p:nvPr>
        </p:nvSpPr>
        <p:spPr>
          <a:xfrm>
            <a:off x="776536" y="5455627"/>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49" name="Text Placeholder 2"/>
          <p:cNvSpPr>
            <a:spLocks noGrp="1"/>
          </p:cNvSpPr>
          <p:nvPr>
            <p:ph type="body" sz="quarter" idx="19" hasCustomPrompt="1"/>
          </p:nvPr>
        </p:nvSpPr>
        <p:spPr>
          <a:xfrm>
            <a:off x="776536" y="5848504"/>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51" name="Text Placeholder 2"/>
          <p:cNvSpPr>
            <a:spLocks noGrp="1"/>
          </p:cNvSpPr>
          <p:nvPr>
            <p:ph type="body" sz="quarter" idx="21" hasCustomPrompt="1"/>
          </p:nvPr>
        </p:nvSpPr>
        <p:spPr>
          <a:xfrm>
            <a:off x="776536" y="2312611"/>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52" name="Text Placeholder 2"/>
          <p:cNvSpPr>
            <a:spLocks noGrp="1"/>
          </p:cNvSpPr>
          <p:nvPr>
            <p:ph type="body" sz="quarter" idx="22" hasCustomPrompt="1"/>
          </p:nvPr>
        </p:nvSpPr>
        <p:spPr>
          <a:xfrm>
            <a:off x="776536" y="2705488"/>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53" name="Text Placeholder 2"/>
          <p:cNvSpPr>
            <a:spLocks noGrp="1"/>
          </p:cNvSpPr>
          <p:nvPr>
            <p:ph type="body" sz="quarter" idx="23" hasCustomPrompt="1"/>
          </p:nvPr>
        </p:nvSpPr>
        <p:spPr>
          <a:xfrm>
            <a:off x="776536" y="4276996"/>
            <a:ext cx="1900237" cy="316800"/>
          </a:xfrm>
          <a:solidFill>
            <a:srgbClr val="6A2152"/>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54" name="Text Placeholder 2"/>
          <p:cNvSpPr>
            <a:spLocks noGrp="1"/>
          </p:cNvSpPr>
          <p:nvPr>
            <p:ph type="body" sz="quarter" idx="24" hasCustomPrompt="1"/>
          </p:nvPr>
        </p:nvSpPr>
        <p:spPr>
          <a:xfrm>
            <a:off x="2789558" y="1526857"/>
            <a:ext cx="5831636" cy="342000"/>
          </a:xfrm>
          <a:solidFill>
            <a:srgbClr val="00487C"/>
          </a:solidFill>
        </p:spPr>
        <p:txBody>
          <a:bodyPr anchor="ctr"/>
          <a:lstStyle>
            <a:lvl1pPr marL="0" indent="0" algn="ctr">
              <a:buNone/>
              <a:defRPr sz="1200">
                <a:solidFill>
                  <a:schemeClr val="bg1"/>
                </a:solidFill>
              </a:defRPr>
            </a:lvl1pPr>
          </a:lstStyle>
          <a:p>
            <a:pPr lvl="0"/>
            <a:r>
              <a:rPr lang="en-US" dirty="0" smtClean="0"/>
              <a:t>xx</a:t>
            </a:r>
            <a:endParaRPr lang="en-GB" dirty="0"/>
          </a:p>
        </p:txBody>
      </p:sp>
      <p:sp>
        <p:nvSpPr>
          <p:cNvPr id="56" name="Text Placeholder 2"/>
          <p:cNvSpPr>
            <a:spLocks noGrp="1"/>
          </p:cNvSpPr>
          <p:nvPr>
            <p:ph type="body" sz="quarter" idx="25" hasCustomPrompt="1"/>
          </p:nvPr>
        </p:nvSpPr>
        <p:spPr>
          <a:xfrm>
            <a:off x="2789558" y="1942643"/>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57" name="Text Placeholder 2"/>
          <p:cNvSpPr>
            <a:spLocks noGrp="1"/>
          </p:cNvSpPr>
          <p:nvPr>
            <p:ph type="body" sz="quarter" idx="26" hasCustomPrompt="1"/>
          </p:nvPr>
        </p:nvSpPr>
        <p:spPr>
          <a:xfrm>
            <a:off x="2789558" y="4286159"/>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58" name="Text Placeholder 2"/>
          <p:cNvSpPr>
            <a:spLocks noGrp="1"/>
          </p:cNvSpPr>
          <p:nvPr>
            <p:ph type="body" sz="quarter" idx="27" hasCustomPrompt="1"/>
          </p:nvPr>
        </p:nvSpPr>
        <p:spPr>
          <a:xfrm>
            <a:off x="2789558" y="2333229"/>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59" name="Text Placeholder 2"/>
          <p:cNvSpPr>
            <a:spLocks noGrp="1"/>
          </p:cNvSpPr>
          <p:nvPr>
            <p:ph type="body" sz="quarter" idx="28" hasCustomPrompt="1"/>
          </p:nvPr>
        </p:nvSpPr>
        <p:spPr>
          <a:xfrm>
            <a:off x="2789558" y="3114401"/>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60" name="Text Placeholder 2"/>
          <p:cNvSpPr>
            <a:spLocks noGrp="1"/>
          </p:cNvSpPr>
          <p:nvPr>
            <p:ph type="body" sz="quarter" idx="29" hasCustomPrompt="1"/>
          </p:nvPr>
        </p:nvSpPr>
        <p:spPr>
          <a:xfrm>
            <a:off x="2789558" y="2723815"/>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61" name="Text Placeholder 2"/>
          <p:cNvSpPr>
            <a:spLocks noGrp="1"/>
          </p:cNvSpPr>
          <p:nvPr>
            <p:ph type="body" sz="quarter" idx="30" hasCustomPrompt="1"/>
          </p:nvPr>
        </p:nvSpPr>
        <p:spPr>
          <a:xfrm>
            <a:off x="2789558" y="3504987"/>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62" name="Text Placeholder 2"/>
          <p:cNvSpPr>
            <a:spLocks noGrp="1"/>
          </p:cNvSpPr>
          <p:nvPr>
            <p:ph type="body" sz="quarter" idx="31" hasCustomPrompt="1"/>
          </p:nvPr>
        </p:nvSpPr>
        <p:spPr>
          <a:xfrm>
            <a:off x="2789558" y="4676745"/>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63" name="Text Placeholder 2"/>
          <p:cNvSpPr>
            <a:spLocks noGrp="1"/>
          </p:cNvSpPr>
          <p:nvPr>
            <p:ph type="body" sz="quarter" idx="32" hasCustomPrompt="1"/>
          </p:nvPr>
        </p:nvSpPr>
        <p:spPr>
          <a:xfrm>
            <a:off x="2789558" y="5067331"/>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64" name="Text Placeholder 2"/>
          <p:cNvSpPr>
            <a:spLocks noGrp="1"/>
          </p:cNvSpPr>
          <p:nvPr>
            <p:ph type="body" sz="quarter" idx="33" hasCustomPrompt="1"/>
          </p:nvPr>
        </p:nvSpPr>
        <p:spPr>
          <a:xfrm>
            <a:off x="2789558" y="3895573"/>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65" name="Text Placeholder 2"/>
          <p:cNvSpPr>
            <a:spLocks noGrp="1"/>
          </p:cNvSpPr>
          <p:nvPr>
            <p:ph type="body" sz="quarter" idx="34" hasCustomPrompt="1"/>
          </p:nvPr>
        </p:nvSpPr>
        <p:spPr>
          <a:xfrm>
            <a:off x="2789558" y="5457917"/>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66" name="Text Placeholder 2"/>
          <p:cNvSpPr>
            <a:spLocks noGrp="1"/>
          </p:cNvSpPr>
          <p:nvPr>
            <p:ph type="body" sz="quarter" idx="35" hasCustomPrompt="1"/>
          </p:nvPr>
        </p:nvSpPr>
        <p:spPr>
          <a:xfrm>
            <a:off x="2789558" y="5848504"/>
            <a:ext cx="5831636" cy="316800"/>
          </a:xfrm>
          <a:noFill/>
          <a:ln>
            <a:solidFill>
              <a:srgbClr val="00487C"/>
            </a:solidFill>
          </a:ln>
        </p:spPr>
        <p:txBody>
          <a:bodyPr wrap="none" lIns="90000" anchor="ctr"/>
          <a:lstStyle>
            <a:lvl1pPr marL="0" indent="0" algn="l">
              <a:buNone/>
              <a:defRPr sz="1200">
                <a:solidFill>
                  <a:schemeClr val="tx1"/>
                </a:solidFill>
              </a:defRPr>
            </a:lvl1pPr>
          </a:lstStyle>
          <a:p>
            <a:pPr lvl="0"/>
            <a:r>
              <a:rPr lang="en-US" dirty="0" smtClean="0"/>
              <a:t>---</a:t>
            </a:r>
            <a:endParaRPr lang="en-GB" dirty="0"/>
          </a:p>
        </p:txBody>
      </p:sp>
      <p:sp>
        <p:nvSpPr>
          <p:cNvPr id="67" name="Text Placeholder 2"/>
          <p:cNvSpPr>
            <a:spLocks noGrp="1"/>
          </p:cNvSpPr>
          <p:nvPr>
            <p:ph type="body" sz="quarter" idx="36" hasCustomPrompt="1"/>
          </p:nvPr>
        </p:nvSpPr>
        <p:spPr>
          <a:xfrm>
            <a:off x="8693858" y="1526857"/>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68" name="Text Placeholder 2"/>
          <p:cNvSpPr>
            <a:spLocks noGrp="1"/>
          </p:cNvSpPr>
          <p:nvPr>
            <p:ph type="body" sz="quarter" idx="37" hasCustomPrompt="1"/>
          </p:nvPr>
        </p:nvSpPr>
        <p:spPr>
          <a:xfrm>
            <a:off x="8693858" y="1919734"/>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69" name="Text Placeholder 2"/>
          <p:cNvSpPr>
            <a:spLocks noGrp="1"/>
          </p:cNvSpPr>
          <p:nvPr>
            <p:ph type="body" sz="quarter" idx="38" hasCustomPrompt="1"/>
          </p:nvPr>
        </p:nvSpPr>
        <p:spPr>
          <a:xfrm>
            <a:off x="8693858" y="2312611"/>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0" name="Text Placeholder 2"/>
          <p:cNvSpPr>
            <a:spLocks noGrp="1"/>
          </p:cNvSpPr>
          <p:nvPr>
            <p:ph type="body" sz="quarter" idx="39" hasCustomPrompt="1"/>
          </p:nvPr>
        </p:nvSpPr>
        <p:spPr>
          <a:xfrm>
            <a:off x="8693858" y="2705488"/>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1" name="Text Placeholder 2"/>
          <p:cNvSpPr>
            <a:spLocks noGrp="1"/>
          </p:cNvSpPr>
          <p:nvPr>
            <p:ph type="body" sz="quarter" idx="40" hasCustomPrompt="1"/>
          </p:nvPr>
        </p:nvSpPr>
        <p:spPr>
          <a:xfrm>
            <a:off x="8693858" y="3098365"/>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2" name="Text Placeholder 2"/>
          <p:cNvSpPr>
            <a:spLocks noGrp="1"/>
          </p:cNvSpPr>
          <p:nvPr>
            <p:ph type="body" sz="quarter" idx="41" hasCustomPrompt="1"/>
          </p:nvPr>
        </p:nvSpPr>
        <p:spPr>
          <a:xfrm>
            <a:off x="8693858" y="3491242"/>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3" name="Text Placeholder 2"/>
          <p:cNvSpPr>
            <a:spLocks noGrp="1"/>
          </p:cNvSpPr>
          <p:nvPr>
            <p:ph type="body" sz="quarter" idx="42" hasCustomPrompt="1"/>
          </p:nvPr>
        </p:nvSpPr>
        <p:spPr>
          <a:xfrm>
            <a:off x="8693858" y="3884119"/>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4" name="Text Placeholder 2"/>
          <p:cNvSpPr>
            <a:spLocks noGrp="1"/>
          </p:cNvSpPr>
          <p:nvPr>
            <p:ph type="body" sz="quarter" idx="43" hasCustomPrompt="1"/>
          </p:nvPr>
        </p:nvSpPr>
        <p:spPr>
          <a:xfrm>
            <a:off x="8693858" y="4276996"/>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5" name="Text Placeholder 2"/>
          <p:cNvSpPr>
            <a:spLocks noGrp="1"/>
          </p:cNvSpPr>
          <p:nvPr>
            <p:ph type="body" sz="quarter" idx="44" hasCustomPrompt="1"/>
          </p:nvPr>
        </p:nvSpPr>
        <p:spPr>
          <a:xfrm>
            <a:off x="8693858" y="4669873"/>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6" name="Text Placeholder 2"/>
          <p:cNvSpPr>
            <a:spLocks noGrp="1"/>
          </p:cNvSpPr>
          <p:nvPr>
            <p:ph type="body" sz="quarter" idx="45" hasCustomPrompt="1"/>
          </p:nvPr>
        </p:nvSpPr>
        <p:spPr>
          <a:xfrm>
            <a:off x="8693858" y="5062750"/>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7" name="Text Placeholder 2"/>
          <p:cNvSpPr>
            <a:spLocks noGrp="1"/>
          </p:cNvSpPr>
          <p:nvPr>
            <p:ph type="body" sz="quarter" idx="46" hasCustomPrompt="1"/>
          </p:nvPr>
        </p:nvSpPr>
        <p:spPr>
          <a:xfrm>
            <a:off x="8693858" y="5455627"/>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
        <p:nvSpPr>
          <p:cNvPr id="78" name="Text Placeholder 2"/>
          <p:cNvSpPr>
            <a:spLocks noGrp="1"/>
          </p:cNvSpPr>
          <p:nvPr>
            <p:ph type="body" sz="quarter" idx="47" hasCustomPrompt="1"/>
          </p:nvPr>
        </p:nvSpPr>
        <p:spPr>
          <a:xfrm>
            <a:off x="8693858" y="5848504"/>
            <a:ext cx="846000" cy="316800"/>
          </a:xfrm>
          <a:noFill/>
          <a:ln>
            <a:prstDash val="sysDash"/>
          </a:ln>
        </p:spPr>
        <p:txBody>
          <a:bodyPr anchor="ctr"/>
          <a:lstStyle>
            <a:lvl1pPr marL="0" indent="0" algn="ctr">
              <a:buNone/>
              <a:defRPr sz="1200">
                <a:solidFill>
                  <a:schemeClr val="tx1"/>
                </a:solidFill>
              </a:defRPr>
            </a:lvl1pPr>
          </a:lstStyle>
          <a:p>
            <a:pPr lvl="0"/>
            <a:r>
              <a:rPr lang="en-US" dirty="0" smtClean="0"/>
              <a:t>xx</a:t>
            </a:r>
            <a:endParaRPr lang="en-GB" dirty="0"/>
          </a:p>
        </p:txBody>
      </p:sp>
    </p:spTree>
    <p:extLst>
      <p:ext uri="{BB962C8B-B14F-4D97-AF65-F5344CB8AC3E}">
        <p14:creationId xmlns:p14="http://schemas.microsoft.com/office/powerpoint/2010/main" val="273013366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istributed boxes #2">
    <p:spTree>
      <p:nvGrpSpPr>
        <p:cNvPr id="1" name=""/>
        <p:cNvGrpSpPr/>
        <p:nvPr/>
      </p:nvGrpSpPr>
      <p:grpSpPr>
        <a:xfrm>
          <a:off x="0" y="0"/>
          <a:ext cx="0" cy="0"/>
          <a:chOff x="0" y="0"/>
          <a:chExt cx="0" cy="0"/>
        </a:xfrm>
      </p:grpSpPr>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5" name="Slide Number Placeholder 3"/>
          <p:cNvSpPr>
            <a:spLocks noGrp="1"/>
          </p:cNvSpPr>
          <p:nvPr>
            <p:ph type="sldNum" sz="quarter" idx="10"/>
          </p:nvPr>
        </p:nvSpPr>
        <p:spPr>
          <a:xfrm>
            <a:off x="7461250" y="6477000"/>
            <a:ext cx="2063750" cy="457200"/>
          </a:xfrm>
        </p:spPr>
        <p:txBody>
          <a:bodyPr/>
          <a:lstStyle/>
          <a:p>
            <a:pPr>
              <a:defRPr/>
            </a:pPr>
            <a:fld id="{1589A344-F83E-49C1-94F8-A4DDB140E814}" type="slidenum">
              <a:rPr lang="en-US" smtClean="0"/>
              <a:pPr>
                <a:defRPr/>
              </a:pPr>
              <a:t>‹#›</a:t>
            </a:fld>
            <a:endParaRPr lang="en-US" dirty="0"/>
          </a:p>
        </p:txBody>
      </p:sp>
      <p:sp>
        <p:nvSpPr>
          <p:cNvPr id="23" name="Text Placeholder 2"/>
          <p:cNvSpPr>
            <a:spLocks noGrp="1"/>
          </p:cNvSpPr>
          <p:nvPr>
            <p:ph type="body" sz="quarter" idx="12" hasCustomPrompt="1"/>
          </p:nvPr>
        </p:nvSpPr>
        <p:spPr>
          <a:xfrm>
            <a:off x="845040" y="1887146"/>
            <a:ext cx="867600" cy="821774"/>
          </a:xfrm>
          <a:solidFill>
            <a:srgbClr val="595959"/>
          </a:solidFill>
          <a:ln>
            <a:solidFill>
              <a:srgbClr val="808080"/>
            </a:solidFill>
          </a:ln>
        </p:spPr>
        <p:txBody>
          <a:bodyPr lIns="36000" rIns="36000" anchor="ctr"/>
          <a:lstStyle>
            <a:lvl1pPr marL="0" indent="0" algn="ctr">
              <a:buNone/>
              <a:defRPr sz="1200">
                <a:solidFill>
                  <a:schemeClr val="bg1"/>
                </a:solidFill>
              </a:defRPr>
            </a:lvl1pPr>
          </a:lstStyle>
          <a:p>
            <a:pPr lvl="0"/>
            <a:r>
              <a:rPr lang="en-US" dirty="0" smtClean="0"/>
              <a:t>xxx</a:t>
            </a:r>
            <a:endParaRPr lang="en-GB" dirty="0"/>
          </a:p>
        </p:txBody>
      </p:sp>
      <p:sp>
        <p:nvSpPr>
          <p:cNvPr id="24" name="Text Placeholder 2"/>
          <p:cNvSpPr>
            <a:spLocks noGrp="1"/>
          </p:cNvSpPr>
          <p:nvPr>
            <p:ph type="body" sz="quarter" idx="13" hasCustomPrompt="1"/>
          </p:nvPr>
        </p:nvSpPr>
        <p:spPr>
          <a:xfrm>
            <a:off x="845040" y="3621681"/>
            <a:ext cx="867600" cy="821774"/>
          </a:xfrm>
          <a:solidFill>
            <a:srgbClr val="595959"/>
          </a:solidFill>
          <a:ln>
            <a:solidFill>
              <a:srgbClr val="808080"/>
            </a:solidFill>
          </a:ln>
        </p:spPr>
        <p:txBody>
          <a:bodyPr lIns="36000" rIns="36000" anchor="ctr"/>
          <a:lstStyle>
            <a:lvl1pPr marL="0" indent="0" algn="ctr">
              <a:buNone/>
              <a:defRPr sz="1200">
                <a:solidFill>
                  <a:schemeClr val="bg1"/>
                </a:solidFill>
              </a:defRPr>
            </a:lvl1pPr>
          </a:lstStyle>
          <a:p>
            <a:pPr lvl="0"/>
            <a:r>
              <a:rPr lang="en-US" dirty="0" smtClean="0"/>
              <a:t>xxx</a:t>
            </a:r>
            <a:endParaRPr lang="en-GB" dirty="0"/>
          </a:p>
        </p:txBody>
      </p:sp>
      <p:sp>
        <p:nvSpPr>
          <p:cNvPr id="25" name="Text Placeholder 2"/>
          <p:cNvSpPr>
            <a:spLocks noGrp="1"/>
          </p:cNvSpPr>
          <p:nvPr>
            <p:ph type="body" sz="quarter" idx="14" hasCustomPrompt="1"/>
          </p:nvPr>
        </p:nvSpPr>
        <p:spPr>
          <a:xfrm>
            <a:off x="845040" y="4488948"/>
            <a:ext cx="867600" cy="821774"/>
          </a:xfrm>
          <a:solidFill>
            <a:srgbClr val="595959"/>
          </a:solidFill>
          <a:ln>
            <a:solidFill>
              <a:srgbClr val="808080"/>
            </a:solidFill>
          </a:ln>
        </p:spPr>
        <p:txBody>
          <a:bodyPr lIns="36000" rIns="36000" anchor="ctr"/>
          <a:lstStyle>
            <a:lvl1pPr marL="0" indent="0" algn="ctr">
              <a:buNone/>
              <a:defRPr sz="1200">
                <a:solidFill>
                  <a:schemeClr val="bg1"/>
                </a:solidFill>
              </a:defRPr>
            </a:lvl1pPr>
          </a:lstStyle>
          <a:p>
            <a:pPr lvl="0"/>
            <a:r>
              <a:rPr lang="en-US" dirty="0" smtClean="0"/>
              <a:t>xxx</a:t>
            </a:r>
            <a:endParaRPr lang="en-GB" dirty="0"/>
          </a:p>
        </p:txBody>
      </p:sp>
      <p:sp>
        <p:nvSpPr>
          <p:cNvPr id="26" name="Text Placeholder 2"/>
          <p:cNvSpPr>
            <a:spLocks noGrp="1"/>
          </p:cNvSpPr>
          <p:nvPr>
            <p:ph type="body" sz="quarter" idx="15" hasCustomPrompt="1"/>
          </p:nvPr>
        </p:nvSpPr>
        <p:spPr>
          <a:xfrm>
            <a:off x="845040" y="5356216"/>
            <a:ext cx="867600" cy="821774"/>
          </a:xfrm>
          <a:solidFill>
            <a:srgbClr val="595959"/>
          </a:solidFill>
          <a:ln>
            <a:solidFill>
              <a:srgbClr val="808080"/>
            </a:solidFill>
          </a:ln>
        </p:spPr>
        <p:txBody>
          <a:bodyPr lIns="36000" rIns="36000" anchor="ctr"/>
          <a:lstStyle>
            <a:lvl1pPr marL="0" indent="0" algn="ctr">
              <a:buNone/>
              <a:defRPr sz="1200">
                <a:solidFill>
                  <a:schemeClr val="bg1"/>
                </a:solidFill>
              </a:defRPr>
            </a:lvl1pPr>
          </a:lstStyle>
          <a:p>
            <a:pPr lvl="0"/>
            <a:r>
              <a:rPr lang="en-US" dirty="0" smtClean="0"/>
              <a:t>xxx</a:t>
            </a:r>
            <a:endParaRPr lang="en-GB" dirty="0"/>
          </a:p>
        </p:txBody>
      </p:sp>
      <p:sp>
        <p:nvSpPr>
          <p:cNvPr id="27" name="Text Placeholder 2"/>
          <p:cNvSpPr>
            <a:spLocks noGrp="1"/>
          </p:cNvSpPr>
          <p:nvPr>
            <p:ph type="body" sz="quarter" idx="16" hasCustomPrompt="1"/>
          </p:nvPr>
        </p:nvSpPr>
        <p:spPr>
          <a:xfrm>
            <a:off x="845040" y="2754413"/>
            <a:ext cx="867600" cy="821774"/>
          </a:xfrm>
          <a:solidFill>
            <a:srgbClr val="595959"/>
          </a:solidFill>
          <a:ln>
            <a:solidFill>
              <a:srgbClr val="808080"/>
            </a:solidFill>
          </a:ln>
        </p:spPr>
        <p:txBody>
          <a:bodyPr lIns="36000" rIns="36000" anchor="ctr"/>
          <a:lstStyle>
            <a:lvl1pPr marL="0" indent="0" algn="ctr">
              <a:buNone/>
              <a:defRPr sz="1200">
                <a:solidFill>
                  <a:schemeClr val="bg1"/>
                </a:solidFill>
              </a:defRPr>
            </a:lvl1pPr>
          </a:lstStyle>
          <a:p>
            <a:pPr lvl="0"/>
            <a:r>
              <a:rPr lang="en-US" dirty="0" smtClean="0"/>
              <a:t>xxx</a:t>
            </a:r>
            <a:endParaRPr lang="en-GB" dirty="0"/>
          </a:p>
        </p:txBody>
      </p:sp>
      <p:sp>
        <p:nvSpPr>
          <p:cNvPr id="28" name="Text Placeholder 2"/>
          <p:cNvSpPr>
            <a:spLocks noGrp="1"/>
          </p:cNvSpPr>
          <p:nvPr>
            <p:ph type="body" sz="quarter" idx="17" hasCustomPrompt="1"/>
          </p:nvPr>
        </p:nvSpPr>
        <p:spPr>
          <a:xfrm>
            <a:off x="1770453" y="2754000"/>
            <a:ext cx="1011600" cy="821774"/>
          </a:xfrm>
          <a:noFill/>
          <a:ln>
            <a:solidFill>
              <a:srgbClr val="808080"/>
            </a:solidFill>
          </a:ln>
        </p:spPr>
        <p:txBody>
          <a:bodyPr lIns="36000" rIns="36000" anchor="ctr"/>
          <a:lstStyle>
            <a:lvl1pPr marL="0" indent="0" algn="ctr">
              <a:buNone/>
              <a:defRPr sz="1200">
                <a:solidFill>
                  <a:schemeClr val="tx1"/>
                </a:solidFill>
              </a:defRPr>
            </a:lvl1pPr>
          </a:lstStyle>
          <a:p>
            <a:pPr lvl="0"/>
            <a:r>
              <a:rPr lang="en-US" dirty="0" smtClean="0"/>
              <a:t>xxx</a:t>
            </a:r>
            <a:endParaRPr lang="en-GB" dirty="0"/>
          </a:p>
        </p:txBody>
      </p:sp>
      <p:sp>
        <p:nvSpPr>
          <p:cNvPr id="29" name="Text Placeholder 2"/>
          <p:cNvSpPr>
            <a:spLocks noGrp="1"/>
          </p:cNvSpPr>
          <p:nvPr>
            <p:ph type="body" sz="quarter" idx="18" hasCustomPrompt="1"/>
          </p:nvPr>
        </p:nvSpPr>
        <p:spPr>
          <a:xfrm>
            <a:off x="1770453" y="3621600"/>
            <a:ext cx="1011600" cy="821774"/>
          </a:xfrm>
          <a:noFill/>
          <a:ln>
            <a:solidFill>
              <a:srgbClr val="808080"/>
            </a:solidFill>
          </a:ln>
        </p:spPr>
        <p:txBody>
          <a:bodyPr lIns="36000" rIns="36000" anchor="ctr"/>
          <a:lstStyle>
            <a:lvl1pPr marL="0" indent="0" algn="ctr">
              <a:buNone/>
              <a:defRPr sz="1200">
                <a:solidFill>
                  <a:schemeClr val="tx1"/>
                </a:solidFill>
              </a:defRPr>
            </a:lvl1pPr>
          </a:lstStyle>
          <a:p>
            <a:pPr lvl="0"/>
            <a:r>
              <a:rPr lang="en-US" dirty="0" smtClean="0"/>
              <a:t>xxx</a:t>
            </a:r>
            <a:endParaRPr lang="en-GB" dirty="0"/>
          </a:p>
        </p:txBody>
      </p:sp>
      <p:sp>
        <p:nvSpPr>
          <p:cNvPr id="30" name="Text Placeholder 2"/>
          <p:cNvSpPr>
            <a:spLocks noGrp="1"/>
          </p:cNvSpPr>
          <p:nvPr>
            <p:ph type="body" sz="quarter" idx="19" hasCustomPrompt="1"/>
          </p:nvPr>
        </p:nvSpPr>
        <p:spPr>
          <a:xfrm>
            <a:off x="1770453" y="4489200"/>
            <a:ext cx="1011600" cy="821774"/>
          </a:xfrm>
          <a:noFill/>
          <a:ln>
            <a:solidFill>
              <a:srgbClr val="808080"/>
            </a:solidFill>
          </a:ln>
        </p:spPr>
        <p:txBody>
          <a:bodyPr lIns="36000" rIns="36000" anchor="ctr"/>
          <a:lstStyle>
            <a:lvl1pPr marL="0" indent="0" algn="ctr">
              <a:buNone/>
              <a:defRPr sz="1200">
                <a:solidFill>
                  <a:schemeClr val="tx1"/>
                </a:solidFill>
              </a:defRPr>
            </a:lvl1pPr>
          </a:lstStyle>
          <a:p>
            <a:pPr lvl="0"/>
            <a:r>
              <a:rPr lang="en-US" dirty="0" smtClean="0"/>
              <a:t>xxx</a:t>
            </a:r>
            <a:endParaRPr lang="en-GB" dirty="0"/>
          </a:p>
        </p:txBody>
      </p:sp>
      <p:sp>
        <p:nvSpPr>
          <p:cNvPr id="31" name="Text Placeholder 2"/>
          <p:cNvSpPr>
            <a:spLocks noGrp="1"/>
          </p:cNvSpPr>
          <p:nvPr>
            <p:ph type="body" sz="quarter" idx="20" hasCustomPrompt="1"/>
          </p:nvPr>
        </p:nvSpPr>
        <p:spPr>
          <a:xfrm>
            <a:off x="1770453" y="5356800"/>
            <a:ext cx="1011600" cy="821774"/>
          </a:xfrm>
          <a:noFill/>
          <a:ln>
            <a:solidFill>
              <a:srgbClr val="808080"/>
            </a:solidFill>
          </a:ln>
        </p:spPr>
        <p:txBody>
          <a:bodyPr lIns="36000" rIns="36000" anchor="ctr"/>
          <a:lstStyle>
            <a:lvl1pPr marL="0" indent="0" algn="ctr">
              <a:buNone/>
              <a:defRPr sz="1200">
                <a:solidFill>
                  <a:schemeClr val="tx1"/>
                </a:solidFill>
              </a:defRPr>
            </a:lvl1pPr>
          </a:lstStyle>
          <a:p>
            <a:pPr lvl="0"/>
            <a:r>
              <a:rPr lang="en-US" dirty="0" smtClean="0"/>
              <a:t>xxx</a:t>
            </a:r>
            <a:endParaRPr lang="en-GB" dirty="0"/>
          </a:p>
        </p:txBody>
      </p:sp>
      <p:sp>
        <p:nvSpPr>
          <p:cNvPr id="32" name="Text Placeholder 2"/>
          <p:cNvSpPr>
            <a:spLocks noGrp="1"/>
          </p:cNvSpPr>
          <p:nvPr>
            <p:ph type="body" sz="quarter" idx="21" hasCustomPrompt="1"/>
          </p:nvPr>
        </p:nvSpPr>
        <p:spPr>
          <a:xfrm>
            <a:off x="1770453" y="1886400"/>
            <a:ext cx="1011600" cy="821774"/>
          </a:xfrm>
          <a:noFill/>
          <a:ln>
            <a:solidFill>
              <a:srgbClr val="808080"/>
            </a:solidFill>
          </a:ln>
        </p:spPr>
        <p:txBody>
          <a:bodyPr lIns="36000" rIns="36000" anchor="ctr"/>
          <a:lstStyle>
            <a:lvl1pPr marL="0" indent="0" algn="ctr">
              <a:buNone/>
              <a:defRPr sz="1200">
                <a:solidFill>
                  <a:schemeClr val="tx1"/>
                </a:solidFill>
              </a:defRPr>
            </a:lvl1pPr>
          </a:lstStyle>
          <a:p>
            <a:pPr lvl="0"/>
            <a:r>
              <a:rPr lang="en-US" dirty="0" smtClean="0"/>
              <a:t>xx</a:t>
            </a:r>
            <a:endParaRPr lang="en-GB" dirty="0"/>
          </a:p>
        </p:txBody>
      </p:sp>
      <p:sp>
        <p:nvSpPr>
          <p:cNvPr id="3" name="Text Placeholder 2"/>
          <p:cNvSpPr>
            <a:spLocks noGrp="1"/>
          </p:cNvSpPr>
          <p:nvPr>
            <p:ph type="body" sz="quarter" idx="22" hasCustomPrompt="1"/>
          </p:nvPr>
        </p:nvSpPr>
        <p:spPr>
          <a:xfrm>
            <a:off x="2827338" y="1886400"/>
            <a:ext cx="6704012" cy="820800"/>
          </a:xfrm>
          <a:ln>
            <a:solidFill>
              <a:srgbClr val="808080"/>
            </a:solidFill>
          </a:ln>
        </p:spPr>
        <p:txBody>
          <a:bodyPr lIns="90000" anchor="ctr"/>
          <a:lstStyle>
            <a:lvl1pPr>
              <a:defRPr sz="1100"/>
            </a:lvl1pPr>
            <a:lvl2pPr marL="457200" indent="0">
              <a:buNone/>
              <a:defRPr/>
            </a:lvl2pPr>
            <a:lvl5pPr marL="1828800" indent="0">
              <a:buNone/>
              <a:defRPr/>
            </a:lvl5pPr>
          </a:lstStyle>
          <a:p>
            <a:pPr lvl="0"/>
            <a:r>
              <a:rPr lang="en-US" dirty="0" smtClean="0"/>
              <a:t>…</a:t>
            </a:r>
          </a:p>
        </p:txBody>
      </p:sp>
      <p:sp>
        <p:nvSpPr>
          <p:cNvPr id="34" name="Text Placeholder 2"/>
          <p:cNvSpPr>
            <a:spLocks noGrp="1"/>
          </p:cNvSpPr>
          <p:nvPr>
            <p:ph type="body" sz="quarter" idx="23" hasCustomPrompt="1"/>
          </p:nvPr>
        </p:nvSpPr>
        <p:spPr>
          <a:xfrm>
            <a:off x="2827338" y="2754000"/>
            <a:ext cx="6704012" cy="820800"/>
          </a:xfrm>
          <a:ln>
            <a:solidFill>
              <a:srgbClr val="808080"/>
            </a:solidFill>
          </a:ln>
        </p:spPr>
        <p:txBody>
          <a:bodyPr lIns="90000" anchor="ctr"/>
          <a:lstStyle>
            <a:lvl1pPr>
              <a:defRPr sz="1100"/>
            </a:lvl1pPr>
            <a:lvl2pPr marL="457200" indent="0">
              <a:buNone/>
              <a:defRPr/>
            </a:lvl2pPr>
            <a:lvl5pPr marL="1828800" indent="0">
              <a:buNone/>
              <a:defRPr/>
            </a:lvl5pPr>
          </a:lstStyle>
          <a:p>
            <a:pPr lvl="0"/>
            <a:r>
              <a:rPr lang="en-US" dirty="0" smtClean="0"/>
              <a:t>…</a:t>
            </a:r>
          </a:p>
        </p:txBody>
      </p:sp>
      <p:sp>
        <p:nvSpPr>
          <p:cNvPr id="35" name="Text Placeholder 2"/>
          <p:cNvSpPr>
            <a:spLocks noGrp="1"/>
          </p:cNvSpPr>
          <p:nvPr>
            <p:ph type="body" sz="quarter" idx="24" hasCustomPrompt="1"/>
          </p:nvPr>
        </p:nvSpPr>
        <p:spPr>
          <a:xfrm>
            <a:off x="2827338" y="3621600"/>
            <a:ext cx="6704012" cy="820800"/>
          </a:xfrm>
          <a:ln>
            <a:solidFill>
              <a:srgbClr val="808080"/>
            </a:solidFill>
          </a:ln>
        </p:spPr>
        <p:txBody>
          <a:bodyPr lIns="90000" anchor="ctr"/>
          <a:lstStyle>
            <a:lvl1pPr>
              <a:defRPr sz="1100"/>
            </a:lvl1pPr>
            <a:lvl2pPr marL="457200" indent="0">
              <a:buNone/>
              <a:defRPr/>
            </a:lvl2pPr>
            <a:lvl5pPr marL="1828800" indent="0">
              <a:buNone/>
              <a:defRPr/>
            </a:lvl5pPr>
          </a:lstStyle>
          <a:p>
            <a:pPr lvl="0"/>
            <a:r>
              <a:rPr lang="en-US" dirty="0" smtClean="0"/>
              <a:t>…</a:t>
            </a:r>
          </a:p>
        </p:txBody>
      </p:sp>
      <p:sp>
        <p:nvSpPr>
          <p:cNvPr id="36" name="Text Placeholder 2"/>
          <p:cNvSpPr>
            <a:spLocks noGrp="1"/>
          </p:cNvSpPr>
          <p:nvPr>
            <p:ph type="body" sz="quarter" idx="25" hasCustomPrompt="1"/>
          </p:nvPr>
        </p:nvSpPr>
        <p:spPr>
          <a:xfrm>
            <a:off x="2827338" y="4489200"/>
            <a:ext cx="6704012" cy="820800"/>
          </a:xfrm>
          <a:ln>
            <a:solidFill>
              <a:srgbClr val="808080"/>
            </a:solidFill>
          </a:ln>
        </p:spPr>
        <p:txBody>
          <a:bodyPr lIns="90000" anchor="ctr"/>
          <a:lstStyle>
            <a:lvl1pPr>
              <a:defRPr sz="1100"/>
            </a:lvl1pPr>
            <a:lvl2pPr marL="457200" indent="0">
              <a:buNone/>
              <a:defRPr/>
            </a:lvl2pPr>
            <a:lvl5pPr marL="1828800" indent="0">
              <a:buNone/>
              <a:defRPr/>
            </a:lvl5pPr>
          </a:lstStyle>
          <a:p>
            <a:pPr lvl="0"/>
            <a:r>
              <a:rPr lang="en-US" dirty="0" smtClean="0"/>
              <a:t>…</a:t>
            </a:r>
          </a:p>
        </p:txBody>
      </p:sp>
      <p:sp>
        <p:nvSpPr>
          <p:cNvPr id="37" name="Text Placeholder 2"/>
          <p:cNvSpPr>
            <a:spLocks noGrp="1"/>
          </p:cNvSpPr>
          <p:nvPr>
            <p:ph type="body" sz="quarter" idx="26" hasCustomPrompt="1"/>
          </p:nvPr>
        </p:nvSpPr>
        <p:spPr>
          <a:xfrm>
            <a:off x="2827338" y="5356800"/>
            <a:ext cx="6704012" cy="820800"/>
          </a:xfrm>
          <a:ln>
            <a:solidFill>
              <a:srgbClr val="808080"/>
            </a:solidFill>
          </a:ln>
        </p:spPr>
        <p:txBody>
          <a:bodyPr lIns="90000" anchor="ctr"/>
          <a:lstStyle>
            <a:lvl1pPr>
              <a:defRPr sz="1100"/>
            </a:lvl1pPr>
            <a:lvl2pPr marL="457200" indent="0">
              <a:buNone/>
              <a:defRPr/>
            </a:lvl2pPr>
            <a:lvl5pPr marL="1828800" indent="0">
              <a:buNone/>
              <a:defRPr/>
            </a:lvl5pPr>
          </a:lstStyle>
          <a:p>
            <a:pPr lvl="0"/>
            <a:r>
              <a:rPr lang="en-US" dirty="0" smtClean="0"/>
              <a:t>…</a:t>
            </a:r>
          </a:p>
        </p:txBody>
      </p:sp>
      <p:sp>
        <p:nvSpPr>
          <p:cNvPr id="39" name="Text Placeholder 2"/>
          <p:cNvSpPr>
            <a:spLocks noGrp="1"/>
          </p:cNvSpPr>
          <p:nvPr>
            <p:ph type="body" sz="quarter" idx="27" hasCustomPrompt="1"/>
          </p:nvPr>
        </p:nvSpPr>
        <p:spPr>
          <a:xfrm>
            <a:off x="1771200" y="1530000"/>
            <a:ext cx="1011600" cy="309600"/>
          </a:xfrm>
          <a:solidFill>
            <a:srgbClr val="00487C"/>
          </a:solidFill>
          <a:ln>
            <a:solidFill>
              <a:srgbClr val="00487C"/>
            </a:solidFill>
          </a:ln>
        </p:spPr>
        <p:txBody>
          <a:bodyPr lIns="36000" rIns="36000" anchor="ctr"/>
          <a:lstStyle>
            <a:lvl1pPr marL="0" indent="0" algn="ctr">
              <a:buNone/>
              <a:defRPr sz="1200">
                <a:solidFill>
                  <a:schemeClr val="bg1"/>
                </a:solidFill>
              </a:defRPr>
            </a:lvl1pPr>
          </a:lstStyle>
          <a:p>
            <a:pPr lvl="0"/>
            <a:r>
              <a:rPr lang="en-US" dirty="0" smtClean="0"/>
              <a:t>xxx</a:t>
            </a:r>
            <a:endParaRPr lang="en-GB" dirty="0"/>
          </a:p>
        </p:txBody>
      </p:sp>
      <p:sp>
        <p:nvSpPr>
          <p:cNvPr id="40" name="Text Placeholder 2"/>
          <p:cNvSpPr>
            <a:spLocks noGrp="1"/>
          </p:cNvSpPr>
          <p:nvPr>
            <p:ph type="body" sz="quarter" idx="28" hasCustomPrompt="1"/>
          </p:nvPr>
        </p:nvSpPr>
        <p:spPr>
          <a:xfrm>
            <a:off x="2826000" y="1530000"/>
            <a:ext cx="6703200" cy="309600"/>
          </a:xfrm>
          <a:solidFill>
            <a:srgbClr val="00487C"/>
          </a:solidFill>
          <a:ln>
            <a:solidFill>
              <a:srgbClr val="00487C"/>
            </a:solidFill>
          </a:ln>
        </p:spPr>
        <p:txBody>
          <a:bodyPr lIns="36000" rIns="36000" anchor="ctr"/>
          <a:lstStyle>
            <a:lvl1pPr marL="0" indent="0" algn="ctr">
              <a:buNone/>
              <a:defRPr sz="1200">
                <a:solidFill>
                  <a:schemeClr val="bg1"/>
                </a:solidFill>
              </a:defRPr>
            </a:lvl1pPr>
          </a:lstStyle>
          <a:p>
            <a:pPr lvl="0"/>
            <a:r>
              <a:rPr lang="en-US" dirty="0" smtClean="0"/>
              <a:t>xxx</a:t>
            </a:r>
            <a:endParaRPr lang="en-GB" dirty="0"/>
          </a:p>
        </p:txBody>
      </p:sp>
    </p:spTree>
    <p:extLst>
      <p:ext uri="{BB962C8B-B14F-4D97-AF65-F5344CB8AC3E}">
        <p14:creationId xmlns:p14="http://schemas.microsoft.com/office/powerpoint/2010/main" val="590157229"/>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Rounded boxes">
    <p:spTree>
      <p:nvGrpSpPr>
        <p:cNvPr id="1" name=""/>
        <p:cNvGrpSpPr/>
        <p:nvPr/>
      </p:nvGrpSpPr>
      <p:grpSpPr>
        <a:xfrm>
          <a:off x="0" y="0"/>
          <a:ext cx="0" cy="0"/>
          <a:chOff x="0" y="0"/>
          <a:chExt cx="0" cy="0"/>
        </a:xfrm>
      </p:grpSpPr>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5" name="Slide Number Placeholder 3"/>
          <p:cNvSpPr>
            <a:spLocks noGrp="1"/>
          </p:cNvSpPr>
          <p:nvPr>
            <p:ph type="sldNum" sz="quarter" idx="10"/>
          </p:nvPr>
        </p:nvSpPr>
        <p:spPr>
          <a:xfrm>
            <a:off x="7461250" y="6477000"/>
            <a:ext cx="2063750" cy="457200"/>
          </a:xfrm>
        </p:spPr>
        <p:txBody>
          <a:bodyPr/>
          <a:lstStyle/>
          <a:p>
            <a:pPr>
              <a:defRPr/>
            </a:pPr>
            <a:fld id="{1589A344-F83E-49C1-94F8-A4DDB140E814}" type="slidenum">
              <a:rPr lang="en-US" smtClean="0"/>
              <a:pPr>
                <a:defRPr/>
              </a:pPr>
              <a:t>‹#›</a:t>
            </a:fld>
            <a:endParaRPr lang="en-US" dirty="0"/>
          </a:p>
        </p:txBody>
      </p:sp>
      <p:sp>
        <p:nvSpPr>
          <p:cNvPr id="3" name="Text Placeholder 2"/>
          <p:cNvSpPr>
            <a:spLocks noGrp="1"/>
          </p:cNvSpPr>
          <p:nvPr>
            <p:ph type="body" sz="quarter" idx="11" hasCustomPrompt="1"/>
          </p:nvPr>
        </p:nvSpPr>
        <p:spPr>
          <a:xfrm>
            <a:off x="848544" y="2711557"/>
            <a:ext cx="1408112" cy="1084262"/>
          </a:xfrm>
          <a:prstGeom prst="roundRect">
            <a:avLst/>
          </a:prstGeom>
          <a:solidFill>
            <a:srgbClr val="00487C"/>
          </a:solidFill>
        </p:spPr>
        <p:txBody>
          <a:bodyPr lIns="90000" anchor="ctr"/>
          <a:lstStyle>
            <a:lvl1pPr marL="0" indent="0">
              <a:buNone/>
              <a:defRPr sz="1200" b="1" baseline="0">
                <a:solidFill>
                  <a:schemeClr val="bg1"/>
                </a:solidFill>
              </a:defRPr>
            </a:lvl1pPr>
          </a:lstStyle>
          <a:p>
            <a:pPr lvl="0"/>
            <a:r>
              <a:rPr lang="en-US" dirty="0" smtClean="0"/>
              <a:t>Title 2</a:t>
            </a:r>
            <a:endParaRPr lang="en-GB" dirty="0"/>
          </a:p>
        </p:txBody>
      </p:sp>
      <p:sp>
        <p:nvSpPr>
          <p:cNvPr id="15" name="Text Placeholder 2"/>
          <p:cNvSpPr>
            <a:spLocks noGrp="1"/>
          </p:cNvSpPr>
          <p:nvPr>
            <p:ph type="body" sz="quarter" idx="12" hasCustomPrompt="1"/>
          </p:nvPr>
        </p:nvSpPr>
        <p:spPr>
          <a:xfrm>
            <a:off x="848544" y="3896299"/>
            <a:ext cx="1408112" cy="1084262"/>
          </a:xfrm>
          <a:prstGeom prst="roundRect">
            <a:avLst/>
          </a:prstGeom>
          <a:solidFill>
            <a:srgbClr val="595959"/>
          </a:solidFill>
        </p:spPr>
        <p:txBody>
          <a:bodyPr lIns="90000" anchor="ctr"/>
          <a:lstStyle>
            <a:lvl1pPr marL="0" indent="0">
              <a:buNone/>
              <a:defRPr sz="1200" b="1" baseline="0">
                <a:solidFill>
                  <a:schemeClr val="bg1"/>
                </a:solidFill>
              </a:defRPr>
            </a:lvl1pPr>
          </a:lstStyle>
          <a:p>
            <a:pPr lvl="0"/>
            <a:r>
              <a:rPr lang="en-US" dirty="0" smtClean="0"/>
              <a:t>Title 3</a:t>
            </a:r>
            <a:endParaRPr lang="en-GB" dirty="0"/>
          </a:p>
        </p:txBody>
      </p:sp>
      <p:sp>
        <p:nvSpPr>
          <p:cNvPr id="16" name="Text Placeholder 2"/>
          <p:cNvSpPr>
            <a:spLocks noGrp="1"/>
          </p:cNvSpPr>
          <p:nvPr>
            <p:ph type="body" sz="quarter" idx="13" hasCustomPrompt="1"/>
          </p:nvPr>
        </p:nvSpPr>
        <p:spPr>
          <a:xfrm>
            <a:off x="848544" y="5081042"/>
            <a:ext cx="1408112" cy="1084262"/>
          </a:xfrm>
          <a:prstGeom prst="roundRect">
            <a:avLst/>
          </a:prstGeom>
          <a:solidFill>
            <a:srgbClr val="808080"/>
          </a:solidFill>
        </p:spPr>
        <p:txBody>
          <a:bodyPr lIns="90000" anchor="ctr"/>
          <a:lstStyle>
            <a:lvl1pPr marL="0" indent="0">
              <a:buNone/>
              <a:defRPr sz="1200" b="1" baseline="0">
                <a:solidFill>
                  <a:schemeClr val="bg1"/>
                </a:solidFill>
              </a:defRPr>
            </a:lvl1pPr>
          </a:lstStyle>
          <a:p>
            <a:pPr lvl="0"/>
            <a:r>
              <a:rPr lang="en-US" dirty="0" smtClean="0"/>
              <a:t>Title 4</a:t>
            </a:r>
            <a:endParaRPr lang="en-GB" dirty="0"/>
          </a:p>
        </p:txBody>
      </p:sp>
      <p:sp>
        <p:nvSpPr>
          <p:cNvPr id="17" name="Text Placeholder 2"/>
          <p:cNvSpPr>
            <a:spLocks noGrp="1"/>
          </p:cNvSpPr>
          <p:nvPr>
            <p:ph type="body" sz="quarter" idx="14" hasCustomPrompt="1"/>
          </p:nvPr>
        </p:nvSpPr>
        <p:spPr>
          <a:xfrm>
            <a:off x="848544" y="1526815"/>
            <a:ext cx="1408112" cy="1084262"/>
          </a:xfrm>
          <a:prstGeom prst="roundRect">
            <a:avLst/>
          </a:prstGeom>
          <a:solidFill>
            <a:srgbClr val="6A2152"/>
          </a:solidFill>
        </p:spPr>
        <p:txBody>
          <a:bodyPr lIns="90000" anchor="ctr"/>
          <a:lstStyle>
            <a:lvl1pPr marL="0" indent="0">
              <a:buNone/>
              <a:defRPr sz="1200" b="1" baseline="0">
                <a:solidFill>
                  <a:schemeClr val="bg1"/>
                </a:solidFill>
              </a:defRPr>
            </a:lvl1pPr>
          </a:lstStyle>
          <a:p>
            <a:pPr lvl="0"/>
            <a:r>
              <a:rPr lang="en-US" dirty="0" smtClean="0"/>
              <a:t>Title 1</a:t>
            </a:r>
            <a:endParaRPr lang="en-GB" dirty="0"/>
          </a:p>
        </p:txBody>
      </p:sp>
      <p:sp>
        <p:nvSpPr>
          <p:cNvPr id="20" name="Text Placeholder 19"/>
          <p:cNvSpPr>
            <a:spLocks noGrp="1"/>
          </p:cNvSpPr>
          <p:nvPr>
            <p:ph type="body" sz="quarter" idx="15" hasCustomPrompt="1"/>
          </p:nvPr>
        </p:nvSpPr>
        <p:spPr>
          <a:xfrm>
            <a:off x="2344738" y="1526400"/>
            <a:ext cx="7186612" cy="1083600"/>
          </a:xfrm>
          <a:prstGeom prst="roundRect">
            <a:avLst/>
          </a:prstGeom>
          <a:solidFill>
            <a:schemeClr val="bg1"/>
          </a:solidFill>
          <a:ln w="19050">
            <a:solidFill>
              <a:srgbClr val="6A2152"/>
            </a:solidFill>
            <a:round/>
          </a:ln>
        </p:spPr>
        <p:txBody>
          <a:bodyPr lIns="36000" rIns="36000" anchor="ctr" anchorCtr="0">
            <a:normAutofit/>
          </a:bodyPr>
          <a:lstStyle>
            <a:lvl1pPr>
              <a:defRPr sz="1050"/>
            </a:lvl1pPr>
            <a:lvl2pPr marL="457200" indent="0">
              <a:buNone/>
              <a:defRPr/>
            </a:lvl2pPr>
            <a:lvl3pPr marL="914400" indent="0">
              <a:buNone/>
              <a:defRPr/>
            </a:lvl3pPr>
            <a:lvl4pPr marL="1371600" indent="0">
              <a:buNone/>
              <a:defRPr/>
            </a:lvl4pPr>
            <a:lvl5pPr marL="1828800" indent="0">
              <a:buNone/>
              <a:defRPr/>
            </a:lvl5pPr>
          </a:lstStyle>
          <a:p>
            <a:pPr lvl="0"/>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r>
              <a:rPr lang="en-US" dirty="0" smtClean="0"/>
              <a:t> </a:t>
            </a:r>
            <a:r>
              <a:rPr lang="en-US" dirty="0" err="1" smtClean="0"/>
              <a:t>iste</a:t>
            </a:r>
            <a:r>
              <a:rPr lang="en-US" dirty="0" smtClean="0"/>
              <a:t> </a:t>
            </a:r>
            <a:r>
              <a:rPr lang="en-US" dirty="0" err="1" smtClean="0"/>
              <a:t>natus</a:t>
            </a:r>
            <a:r>
              <a:rPr lang="en-US" dirty="0" smtClean="0"/>
              <a:t> error sit </a:t>
            </a:r>
            <a:r>
              <a:rPr lang="en-US" dirty="0" err="1" smtClean="0"/>
              <a:t>voluptatem</a:t>
            </a:r>
            <a:r>
              <a:rPr lang="en-US" dirty="0" smtClean="0"/>
              <a:t> </a:t>
            </a:r>
            <a:r>
              <a:rPr lang="en-US" dirty="0" err="1" smtClean="0"/>
              <a:t>accusantium</a:t>
            </a:r>
            <a:r>
              <a:rPr lang="en-US" dirty="0" smtClean="0"/>
              <a:t> </a:t>
            </a:r>
            <a:r>
              <a:rPr lang="en-US" dirty="0" err="1" smtClean="0"/>
              <a:t>doloremque</a:t>
            </a:r>
            <a:r>
              <a:rPr lang="en-US" dirty="0" smtClean="0"/>
              <a:t> </a:t>
            </a:r>
            <a:r>
              <a:rPr lang="en-US" dirty="0" err="1" smtClean="0"/>
              <a:t>laudantium</a:t>
            </a:r>
            <a:r>
              <a:rPr lang="en-US" dirty="0" smtClean="0"/>
              <a:t>, </a:t>
            </a:r>
            <a:r>
              <a:rPr lang="en-US" dirty="0" err="1" smtClean="0"/>
              <a:t>totam</a:t>
            </a:r>
            <a:r>
              <a:rPr lang="en-US" dirty="0" smtClean="0"/>
              <a:t> rem </a:t>
            </a:r>
            <a:r>
              <a:rPr lang="en-US" dirty="0" err="1" smtClean="0"/>
              <a:t>aperiam</a:t>
            </a:r>
            <a:r>
              <a:rPr lang="en-US" dirty="0" smtClean="0"/>
              <a:t>, </a:t>
            </a:r>
            <a:r>
              <a:rPr lang="en-US" dirty="0" err="1" smtClean="0"/>
              <a:t>eaque</a:t>
            </a:r>
            <a:r>
              <a:rPr lang="en-US" dirty="0" smtClean="0"/>
              <a:t> </a:t>
            </a:r>
            <a:r>
              <a:rPr lang="en-US" dirty="0" err="1" smtClean="0"/>
              <a:t>ipsa</a:t>
            </a:r>
            <a:r>
              <a:rPr lang="en-US" dirty="0" smtClean="0"/>
              <a:t> quae </a:t>
            </a:r>
            <a:r>
              <a:rPr lang="en-US" dirty="0" err="1" smtClean="0"/>
              <a:t>ab</a:t>
            </a:r>
            <a:r>
              <a:rPr lang="en-US" dirty="0" smtClean="0"/>
              <a:t> </a:t>
            </a:r>
            <a:r>
              <a:rPr lang="en-US" dirty="0" err="1" smtClean="0"/>
              <a:t>illo</a:t>
            </a:r>
            <a:r>
              <a:rPr lang="en-US" dirty="0" smtClean="0"/>
              <a:t> </a:t>
            </a:r>
            <a:r>
              <a:rPr lang="en-US" dirty="0" err="1" smtClean="0"/>
              <a:t>inventore</a:t>
            </a:r>
            <a:r>
              <a:rPr lang="en-US" dirty="0" smtClean="0"/>
              <a:t> </a:t>
            </a:r>
            <a:r>
              <a:rPr lang="en-US" dirty="0" err="1" smtClean="0"/>
              <a:t>veritatis</a:t>
            </a:r>
            <a:r>
              <a:rPr lang="en-US" dirty="0" smtClean="0"/>
              <a:t> et quasi </a:t>
            </a:r>
            <a:r>
              <a:rPr lang="en-US" dirty="0" err="1" smtClean="0"/>
              <a:t>architecto</a:t>
            </a:r>
            <a:r>
              <a:rPr lang="en-US" dirty="0" smtClean="0"/>
              <a:t> </a:t>
            </a:r>
            <a:r>
              <a:rPr lang="en-US" dirty="0" err="1" smtClean="0"/>
              <a:t>beatae</a:t>
            </a:r>
            <a:r>
              <a:rPr lang="en-US" dirty="0" smtClean="0"/>
              <a:t> vitae dicta </a:t>
            </a:r>
            <a:r>
              <a:rPr lang="en-US" dirty="0" err="1" smtClean="0"/>
              <a:t>sunt</a:t>
            </a:r>
            <a:r>
              <a:rPr lang="en-US" dirty="0" smtClean="0"/>
              <a:t> </a:t>
            </a:r>
            <a:r>
              <a:rPr lang="en-US" dirty="0" err="1" smtClean="0"/>
              <a:t>explicabo</a:t>
            </a:r>
            <a:r>
              <a:rPr lang="en-US" dirty="0" smtClean="0"/>
              <a:t>. </a:t>
            </a:r>
          </a:p>
          <a:p>
            <a:pPr lvl="0"/>
            <a:r>
              <a:rPr lang="en-US" dirty="0" err="1" smtClean="0"/>
              <a:t>Nemo</a:t>
            </a:r>
            <a:r>
              <a:rPr lang="en-US" dirty="0" smtClean="0"/>
              <a:t> </a:t>
            </a:r>
            <a:r>
              <a:rPr lang="en-US" dirty="0" err="1" smtClean="0"/>
              <a:t>enim</a:t>
            </a:r>
            <a:r>
              <a:rPr lang="en-US" dirty="0" smtClean="0"/>
              <a:t> </a:t>
            </a:r>
            <a:r>
              <a:rPr lang="en-US" dirty="0" err="1" smtClean="0"/>
              <a:t>ipsam</a:t>
            </a:r>
            <a:r>
              <a:rPr lang="en-US" dirty="0" smtClean="0"/>
              <a:t> </a:t>
            </a:r>
            <a:r>
              <a:rPr lang="en-US" dirty="0" err="1" smtClean="0"/>
              <a:t>voluptatem</a:t>
            </a:r>
            <a:r>
              <a:rPr lang="en-US" dirty="0" smtClean="0"/>
              <a:t> </a:t>
            </a:r>
            <a:r>
              <a:rPr lang="en-US" dirty="0" err="1" smtClean="0"/>
              <a:t>quia</a:t>
            </a:r>
            <a:r>
              <a:rPr lang="en-US" dirty="0" smtClean="0"/>
              <a:t> </a:t>
            </a:r>
            <a:r>
              <a:rPr lang="en-US" dirty="0" err="1" smtClean="0"/>
              <a:t>voluptas</a:t>
            </a:r>
            <a:r>
              <a:rPr lang="en-US" dirty="0" smtClean="0"/>
              <a:t> sit </a:t>
            </a:r>
            <a:r>
              <a:rPr lang="en-US" dirty="0" err="1" smtClean="0"/>
              <a:t>aspernatur</a:t>
            </a:r>
            <a:r>
              <a:rPr lang="en-US" dirty="0" smtClean="0"/>
              <a:t> </a:t>
            </a:r>
            <a:r>
              <a:rPr lang="en-US" dirty="0" err="1" smtClean="0"/>
              <a:t>aut</a:t>
            </a:r>
            <a:r>
              <a:rPr lang="en-US" dirty="0" smtClean="0"/>
              <a:t> </a:t>
            </a:r>
            <a:r>
              <a:rPr lang="en-US" dirty="0" err="1" smtClean="0"/>
              <a:t>odit</a:t>
            </a:r>
            <a:r>
              <a:rPr lang="en-US" dirty="0" smtClean="0"/>
              <a:t> </a:t>
            </a:r>
            <a:r>
              <a:rPr lang="en-US" dirty="0" err="1" smtClean="0"/>
              <a:t>aut</a:t>
            </a:r>
            <a:r>
              <a:rPr lang="en-US" dirty="0" smtClean="0"/>
              <a:t> fugit, </a:t>
            </a:r>
            <a:r>
              <a:rPr lang="en-US" dirty="0" err="1" smtClean="0"/>
              <a:t>sed</a:t>
            </a:r>
            <a:r>
              <a:rPr lang="en-US" dirty="0" smtClean="0"/>
              <a:t> </a:t>
            </a:r>
            <a:r>
              <a:rPr lang="en-US" dirty="0" err="1" smtClean="0"/>
              <a:t>quia</a:t>
            </a:r>
            <a:r>
              <a:rPr lang="en-US" dirty="0" smtClean="0"/>
              <a:t> </a:t>
            </a:r>
            <a:r>
              <a:rPr lang="en-US" dirty="0" err="1" smtClean="0"/>
              <a:t>consequuntur</a:t>
            </a:r>
            <a:r>
              <a:rPr lang="en-US" dirty="0" smtClean="0"/>
              <a:t>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 </a:t>
            </a:r>
            <a:r>
              <a:rPr lang="en-US" dirty="0" err="1" smtClean="0"/>
              <a:t>ratione</a:t>
            </a:r>
            <a:r>
              <a:rPr lang="en-US" dirty="0" smtClean="0"/>
              <a:t> </a:t>
            </a:r>
            <a:r>
              <a:rPr lang="en-US" dirty="0" err="1" smtClean="0"/>
              <a:t>voluptatem</a:t>
            </a:r>
            <a:r>
              <a:rPr lang="en-US" dirty="0" smtClean="0"/>
              <a:t> </a:t>
            </a:r>
            <a:r>
              <a:rPr lang="en-US" dirty="0" err="1" smtClean="0"/>
              <a:t>sequi</a:t>
            </a:r>
            <a:r>
              <a:rPr lang="en-US" dirty="0" smtClean="0"/>
              <a:t> </a:t>
            </a:r>
            <a:r>
              <a:rPr lang="en-US" dirty="0" err="1" smtClean="0"/>
              <a:t>nesciunt</a:t>
            </a:r>
            <a:r>
              <a:rPr lang="en-US" dirty="0" smtClean="0"/>
              <a:t>. </a:t>
            </a:r>
          </a:p>
          <a:p>
            <a:pPr lvl="0"/>
            <a:endParaRPr lang="en-US" dirty="0" smtClean="0"/>
          </a:p>
        </p:txBody>
      </p:sp>
      <p:sp>
        <p:nvSpPr>
          <p:cNvPr id="21" name="Text Placeholder 19"/>
          <p:cNvSpPr>
            <a:spLocks noGrp="1"/>
          </p:cNvSpPr>
          <p:nvPr>
            <p:ph type="body" sz="quarter" idx="16" hasCustomPrompt="1"/>
          </p:nvPr>
        </p:nvSpPr>
        <p:spPr>
          <a:xfrm>
            <a:off x="2344738" y="2710800"/>
            <a:ext cx="7186612" cy="1083600"/>
          </a:xfrm>
          <a:prstGeom prst="roundRect">
            <a:avLst/>
          </a:prstGeom>
          <a:solidFill>
            <a:schemeClr val="bg1"/>
          </a:solidFill>
          <a:ln w="19050">
            <a:solidFill>
              <a:srgbClr val="00487C"/>
            </a:solidFill>
            <a:round/>
          </a:ln>
        </p:spPr>
        <p:txBody>
          <a:bodyPr lIns="36000" rIns="36000" anchor="ctr" anchorCtr="0">
            <a:normAutofit/>
          </a:bodyPr>
          <a:lstStyle>
            <a:lvl1pPr>
              <a:defRPr sz="1050"/>
            </a:lvl1pPr>
            <a:lvl2pPr marL="457200" indent="0">
              <a:buNone/>
              <a:defRPr/>
            </a:lvl2pPr>
            <a:lvl3pPr marL="914400" indent="0">
              <a:buNone/>
              <a:defRPr/>
            </a:lvl3pPr>
            <a:lvl4pPr marL="1371600" indent="0">
              <a:buNone/>
              <a:defRPr/>
            </a:lvl4pPr>
            <a:lvl5pPr marL="1828800" indent="0">
              <a:buNone/>
              <a:defRPr/>
            </a:lvl5pPr>
          </a:lstStyle>
          <a:p>
            <a:pPr lvl="0"/>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r>
              <a:rPr lang="en-US" dirty="0" smtClean="0"/>
              <a:t> </a:t>
            </a:r>
            <a:r>
              <a:rPr lang="en-US" dirty="0" err="1" smtClean="0"/>
              <a:t>iste</a:t>
            </a:r>
            <a:r>
              <a:rPr lang="en-US" dirty="0" smtClean="0"/>
              <a:t> </a:t>
            </a:r>
            <a:r>
              <a:rPr lang="en-US" dirty="0" err="1" smtClean="0"/>
              <a:t>natus</a:t>
            </a:r>
            <a:r>
              <a:rPr lang="en-US" dirty="0" smtClean="0"/>
              <a:t> error sit </a:t>
            </a:r>
            <a:r>
              <a:rPr lang="en-US" dirty="0" err="1" smtClean="0"/>
              <a:t>voluptatem</a:t>
            </a:r>
            <a:r>
              <a:rPr lang="en-US" dirty="0" smtClean="0"/>
              <a:t> </a:t>
            </a:r>
            <a:r>
              <a:rPr lang="en-US" dirty="0" err="1" smtClean="0"/>
              <a:t>accusantium</a:t>
            </a:r>
            <a:r>
              <a:rPr lang="en-US" dirty="0" smtClean="0"/>
              <a:t> </a:t>
            </a:r>
            <a:r>
              <a:rPr lang="en-US" dirty="0" err="1" smtClean="0"/>
              <a:t>doloremque</a:t>
            </a:r>
            <a:r>
              <a:rPr lang="en-US" dirty="0" smtClean="0"/>
              <a:t> </a:t>
            </a:r>
            <a:r>
              <a:rPr lang="en-US" dirty="0" err="1" smtClean="0"/>
              <a:t>laudantium</a:t>
            </a:r>
            <a:r>
              <a:rPr lang="en-US" dirty="0" smtClean="0"/>
              <a:t>, </a:t>
            </a:r>
            <a:r>
              <a:rPr lang="en-US" dirty="0" err="1" smtClean="0"/>
              <a:t>totam</a:t>
            </a:r>
            <a:r>
              <a:rPr lang="en-US" dirty="0" smtClean="0"/>
              <a:t> rem </a:t>
            </a:r>
            <a:r>
              <a:rPr lang="en-US" dirty="0" err="1" smtClean="0"/>
              <a:t>aperiam</a:t>
            </a:r>
            <a:r>
              <a:rPr lang="en-US" dirty="0" smtClean="0"/>
              <a:t>, </a:t>
            </a:r>
            <a:r>
              <a:rPr lang="en-US" dirty="0" err="1" smtClean="0"/>
              <a:t>eaque</a:t>
            </a:r>
            <a:r>
              <a:rPr lang="en-US" dirty="0" smtClean="0"/>
              <a:t> </a:t>
            </a:r>
            <a:r>
              <a:rPr lang="en-US" dirty="0" err="1" smtClean="0"/>
              <a:t>ipsa</a:t>
            </a:r>
            <a:r>
              <a:rPr lang="en-US" dirty="0" smtClean="0"/>
              <a:t> quae </a:t>
            </a:r>
            <a:r>
              <a:rPr lang="en-US" dirty="0" err="1" smtClean="0"/>
              <a:t>ab</a:t>
            </a:r>
            <a:r>
              <a:rPr lang="en-US" dirty="0" smtClean="0"/>
              <a:t> </a:t>
            </a:r>
            <a:r>
              <a:rPr lang="en-US" dirty="0" err="1" smtClean="0"/>
              <a:t>illo</a:t>
            </a:r>
            <a:r>
              <a:rPr lang="en-US" dirty="0" smtClean="0"/>
              <a:t> </a:t>
            </a:r>
            <a:r>
              <a:rPr lang="en-US" dirty="0" err="1" smtClean="0"/>
              <a:t>inventore</a:t>
            </a:r>
            <a:r>
              <a:rPr lang="en-US" dirty="0" smtClean="0"/>
              <a:t> </a:t>
            </a:r>
            <a:r>
              <a:rPr lang="en-US" dirty="0" err="1" smtClean="0"/>
              <a:t>veritatis</a:t>
            </a:r>
            <a:r>
              <a:rPr lang="en-US" dirty="0" smtClean="0"/>
              <a:t> et quasi </a:t>
            </a:r>
            <a:r>
              <a:rPr lang="en-US" dirty="0" err="1" smtClean="0"/>
              <a:t>architecto</a:t>
            </a:r>
            <a:r>
              <a:rPr lang="en-US" dirty="0" smtClean="0"/>
              <a:t> </a:t>
            </a:r>
            <a:r>
              <a:rPr lang="en-US" dirty="0" err="1" smtClean="0"/>
              <a:t>beatae</a:t>
            </a:r>
            <a:r>
              <a:rPr lang="en-US" dirty="0" smtClean="0"/>
              <a:t> vitae dicta </a:t>
            </a:r>
            <a:r>
              <a:rPr lang="en-US" dirty="0" err="1" smtClean="0"/>
              <a:t>sunt</a:t>
            </a:r>
            <a:r>
              <a:rPr lang="en-US" dirty="0" smtClean="0"/>
              <a:t> </a:t>
            </a:r>
            <a:r>
              <a:rPr lang="en-US" dirty="0" err="1" smtClean="0"/>
              <a:t>explicabo</a:t>
            </a:r>
            <a:r>
              <a:rPr lang="en-US" dirty="0" smtClean="0"/>
              <a:t>. </a:t>
            </a:r>
          </a:p>
          <a:p>
            <a:pPr lvl="0"/>
            <a:r>
              <a:rPr lang="en-US" dirty="0" err="1" smtClean="0"/>
              <a:t>Nemo</a:t>
            </a:r>
            <a:r>
              <a:rPr lang="en-US" dirty="0" smtClean="0"/>
              <a:t> </a:t>
            </a:r>
            <a:r>
              <a:rPr lang="en-US" dirty="0" err="1" smtClean="0"/>
              <a:t>enim</a:t>
            </a:r>
            <a:r>
              <a:rPr lang="en-US" dirty="0" smtClean="0"/>
              <a:t> </a:t>
            </a:r>
            <a:r>
              <a:rPr lang="en-US" dirty="0" err="1" smtClean="0"/>
              <a:t>ipsam</a:t>
            </a:r>
            <a:r>
              <a:rPr lang="en-US" dirty="0" smtClean="0"/>
              <a:t> </a:t>
            </a:r>
            <a:r>
              <a:rPr lang="en-US" dirty="0" err="1" smtClean="0"/>
              <a:t>voluptatem</a:t>
            </a:r>
            <a:r>
              <a:rPr lang="en-US" dirty="0" smtClean="0"/>
              <a:t> </a:t>
            </a:r>
            <a:r>
              <a:rPr lang="en-US" dirty="0" err="1" smtClean="0"/>
              <a:t>quia</a:t>
            </a:r>
            <a:r>
              <a:rPr lang="en-US" dirty="0" smtClean="0"/>
              <a:t> </a:t>
            </a:r>
            <a:r>
              <a:rPr lang="en-US" dirty="0" err="1" smtClean="0"/>
              <a:t>voluptas</a:t>
            </a:r>
            <a:r>
              <a:rPr lang="en-US" dirty="0" smtClean="0"/>
              <a:t> sit </a:t>
            </a:r>
            <a:r>
              <a:rPr lang="en-US" dirty="0" err="1" smtClean="0"/>
              <a:t>aspernatur</a:t>
            </a:r>
            <a:r>
              <a:rPr lang="en-US" dirty="0" smtClean="0"/>
              <a:t> </a:t>
            </a:r>
            <a:r>
              <a:rPr lang="en-US" dirty="0" err="1" smtClean="0"/>
              <a:t>aut</a:t>
            </a:r>
            <a:r>
              <a:rPr lang="en-US" dirty="0" smtClean="0"/>
              <a:t> </a:t>
            </a:r>
            <a:r>
              <a:rPr lang="en-US" dirty="0" err="1" smtClean="0"/>
              <a:t>odit</a:t>
            </a:r>
            <a:r>
              <a:rPr lang="en-US" dirty="0" smtClean="0"/>
              <a:t> </a:t>
            </a:r>
            <a:r>
              <a:rPr lang="en-US" dirty="0" err="1" smtClean="0"/>
              <a:t>aut</a:t>
            </a:r>
            <a:r>
              <a:rPr lang="en-US" dirty="0" smtClean="0"/>
              <a:t> fugit, </a:t>
            </a:r>
            <a:r>
              <a:rPr lang="en-US" dirty="0" err="1" smtClean="0"/>
              <a:t>sed</a:t>
            </a:r>
            <a:r>
              <a:rPr lang="en-US" dirty="0" smtClean="0"/>
              <a:t> </a:t>
            </a:r>
            <a:r>
              <a:rPr lang="en-US" dirty="0" err="1" smtClean="0"/>
              <a:t>quia</a:t>
            </a:r>
            <a:r>
              <a:rPr lang="en-US" dirty="0" smtClean="0"/>
              <a:t> </a:t>
            </a:r>
            <a:r>
              <a:rPr lang="en-US" dirty="0" err="1" smtClean="0"/>
              <a:t>consequuntur</a:t>
            </a:r>
            <a:r>
              <a:rPr lang="en-US" dirty="0" smtClean="0"/>
              <a:t>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 </a:t>
            </a:r>
            <a:r>
              <a:rPr lang="en-US" dirty="0" err="1" smtClean="0"/>
              <a:t>ratione</a:t>
            </a:r>
            <a:r>
              <a:rPr lang="en-US" dirty="0" smtClean="0"/>
              <a:t> </a:t>
            </a:r>
            <a:r>
              <a:rPr lang="en-US" dirty="0" err="1" smtClean="0"/>
              <a:t>voluptatem</a:t>
            </a:r>
            <a:r>
              <a:rPr lang="en-US" dirty="0" smtClean="0"/>
              <a:t> </a:t>
            </a:r>
            <a:r>
              <a:rPr lang="en-US" dirty="0" err="1" smtClean="0"/>
              <a:t>sequi</a:t>
            </a:r>
            <a:r>
              <a:rPr lang="en-US" dirty="0" smtClean="0"/>
              <a:t> </a:t>
            </a:r>
            <a:r>
              <a:rPr lang="en-US" dirty="0" err="1" smtClean="0"/>
              <a:t>nesciunt</a:t>
            </a:r>
            <a:r>
              <a:rPr lang="en-US" dirty="0" smtClean="0"/>
              <a:t>. </a:t>
            </a:r>
          </a:p>
          <a:p>
            <a:pPr lvl="0"/>
            <a:endParaRPr lang="en-US" dirty="0" smtClean="0"/>
          </a:p>
        </p:txBody>
      </p:sp>
      <p:sp>
        <p:nvSpPr>
          <p:cNvPr id="22" name="Text Placeholder 19"/>
          <p:cNvSpPr>
            <a:spLocks noGrp="1"/>
          </p:cNvSpPr>
          <p:nvPr>
            <p:ph type="body" sz="quarter" idx="17" hasCustomPrompt="1"/>
          </p:nvPr>
        </p:nvSpPr>
        <p:spPr>
          <a:xfrm>
            <a:off x="2344738" y="3895200"/>
            <a:ext cx="7186612" cy="1083600"/>
          </a:xfrm>
          <a:prstGeom prst="roundRect">
            <a:avLst/>
          </a:prstGeom>
          <a:solidFill>
            <a:schemeClr val="bg1"/>
          </a:solidFill>
          <a:ln w="19050">
            <a:solidFill>
              <a:srgbClr val="3C3C3C"/>
            </a:solidFill>
            <a:round/>
          </a:ln>
        </p:spPr>
        <p:txBody>
          <a:bodyPr lIns="36000" rIns="36000" anchor="ctr" anchorCtr="0">
            <a:normAutofit/>
          </a:bodyPr>
          <a:lstStyle>
            <a:lvl1pPr>
              <a:defRPr sz="1050"/>
            </a:lvl1pPr>
            <a:lvl2pPr marL="457200" indent="0">
              <a:buNone/>
              <a:defRPr/>
            </a:lvl2pPr>
            <a:lvl3pPr marL="914400" indent="0">
              <a:buNone/>
              <a:defRPr/>
            </a:lvl3pPr>
            <a:lvl4pPr marL="1371600" indent="0">
              <a:buNone/>
              <a:defRPr/>
            </a:lvl4pPr>
            <a:lvl5pPr marL="1828800" indent="0">
              <a:buNone/>
              <a:defRPr/>
            </a:lvl5pPr>
          </a:lstStyle>
          <a:p>
            <a:pPr lvl="0"/>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r>
              <a:rPr lang="en-US" dirty="0" smtClean="0"/>
              <a:t> </a:t>
            </a:r>
            <a:r>
              <a:rPr lang="en-US" dirty="0" err="1" smtClean="0"/>
              <a:t>iste</a:t>
            </a:r>
            <a:r>
              <a:rPr lang="en-US" dirty="0" smtClean="0"/>
              <a:t> </a:t>
            </a:r>
            <a:r>
              <a:rPr lang="en-US" dirty="0" err="1" smtClean="0"/>
              <a:t>natus</a:t>
            </a:r>
            <a:r>
              <a:rPr lang="en-US" dirty="0" smtClean="0"/>
              <a:t> error sit </a:t>
            </a:r>
            <a:r>
              <a:rPr lang="en-US" dirty="0" err="1" smtClean="0"/>
              <a:t>voluptatem</a:t>
            </a:r>
            <a:r>
              <a:rPr lang="en-US" dirty="0" smtClean="0"/>
              <a:t> </a:t>
            </a:r>
            <a:r>
              <a:rPr lang="en-US" dirty="0" err="1" smtClean="0"/>
              <a:t>accusantium</a:t>
            </a:r>
            <a:r>
              <a:rPr lang="en-US" dirty="0" smtClean="0"/>
              <a:t> </a:t>
            </a:r>
            <a:r>
              <a:rPr lang="en-US" dirty="0" err="1" smtClean="0"/>
              <a:t>doloremque</a:t>
            </a:r>
            <a:r>
              <a:rPr lang="en-US" dirty="0" smtClean="0"/>
              <a:t> </a:t>
            </a:r>
            <a:r>
              <a:rPr lang="en-US" dirty="0" err="1" smtClean="0"/>
              <a:t>laudantium</a:t>
            </a:r>
            <a:r>
              <a:rPr lang="en-US" dirty="0" smtClean="0"/>
              <a:t>, </a:t>
            </a:r>
            <a:r>
              <a:rPr lang="en-US" dirty="0" err="1" smtClean="0"/>
              <a:t>totam</a:t>
            </a:r>
            <a:r>
              <a:rPr lang="en-US" dirty="0" smtClean="0"/>
              <a:t> rem </a:t>
            </a:r>
            <a:r>
              <a:rPr lang="en-US" dirty="0" err="1" smtClean="0"/>
              <a:t>aperiam</a:t>
            </a:r>
            <a:r>
              <a:rPr lang="en-US" dirty="0" smtClean="0"/>
              <a:t>, </a:t>
            </a:r>
            <a:r>
              <a:rPr lang="en-US" dirty="0" err="1" smtClean="0"/>
              <a:t>eaque</a:t>
            </a:r>
            <a:r>
              <a:rPr lang="en-US" dirty="0" smtClean="0"/>
              <a:t> </a:t>
            </a:r>
            <a:r>
              <a:rPr lang="en-US" dirty="0" err="1" smtClean="0"/>
              <a:t>ipsa</a:t>
            </a:r>
            <a:r>
              <a:rPr lang="en-US" dirty="0" smtClean="0"/>
              <a:t> quae </a:t>
            </a:r>
            <a:r>
              <a:rPr lang="en-US" dirty="0" err="1" smtClean="0"/>
              <a:t>ab</a:t>
            </a:r>
            <a:r>
              <a:rPr lang="en-US" dirty="0" smtClean="0"/>
              <a:t> </a:t>
            </a:r>
            <a:r>
              <a:rPr lang="en-US" dirty="0" err="1" smtClean="0"/>
              <a:t>illo</a:t>
            </a:r>
            <a:r>
              <a:rPr lang="en-US" dirty="0" smtClean="0"/>
              <a:t> </a:t>
            </a:r>
            <a:r>
              <a:rPr lang="en-US" dirty="0" err="1" smtClean="0"/>
              <a:t>inventore</a:t>
            </a:r>
            <a:r>
              <a:rPr lang="en-US" dirty="0" smtClean="0"/>
              <a:t> </a:t>
            </a:r>
            <a:r>
              <a:rPr lang="en-US" dirty="0" err="1" smtClean="0"/>
              <a:t>veritatis</a:t>
            </a:r>
            <a:r>
              <a:rPr lang="en-US" dirty="0" smtClean="0"/>
              <a:t> et quasi </a:t>
            </a:r>
            <a:r>
              <a:rPr lang="en-US" dirty="0" err="1" smtClean="0"/>
              <a:t>architecto</a:t>
            </a:r>
            <a:r>
              <a:rPr lang="en-US" dirty="0" smtClean="0"/>
              <a:t> </a:t>
            </a:r>
            <a:r>
              <a:rPr lang="en-US" dirty="0" err="1" smtClean="0"/>
              <a:t>beatae</a:t>
            </a:r>
            <a:r>
              <a:rPr lang="en-US" dirty="0" smtClean="0"/>
              <a:t> vitae dicta </a:t>
            </a:r>
            <a:r>
              <a:rPr lang="en-US" dirty="0" err="1" smtClean="0"/>
              <a:t>sunt</a:t>
            </a:r>
            <a:r>
              <a:rPr lang="en-US" dirty="0" smtClean="0"/>
              <a:t> </a:t>
            </a:r>
            <a:r>
              <a:rPr lang="en-US" dirty="0" err="1" smtClean="0"/>
              <a:t>explicabo</a:t>
            </a:r>
            <a:r>
              <a:rPr lang="en-US" dirty="0" smtClean="0"/>
              <a:t>. </a:t>
            </a:r>
          </a:p>
          <a:p>
            <a:pPr lvl="0"/>
            <a:r>
              <a:rPr lang="en-US" dirty="0" err="1" smtClean="0"/>
              <a:t>Nemo</a:t>
            </a:r>
            <a:r>
              <a:rPr lang="en-US" dirty="0" smtClean="0"/>
              <a:t> </a:t>
            </a:r>
            <a:r>
              <a:rPr lang="en-US" dirty="0" err="1" smtClean="0"/>
              <a:t>enim</a:t>
            </a:r>
            <a:r>
              <a:rPr lang="en-US" dirty="0" smtClean="0"/>
              <a:t> </a:t>
            </a:r>
            <a:r>
              <a:rPr lang="en-US" dirty="0" err="1" smtClean="0"/>
              <a:t>ipsam</a:t>
            </a:r>
            <a:r>
              <a:rPr lang="en-US" dirty="0" smtClean="0"/>
              <a:t> </a:t>
            </a:r>
            <a:r>
              <a:rPr lang="en-US" dirty="0" err="1" smtClean="0"/>
              <a:t>voluptatem</a:t>
            </a:r>
            <a:r>
              <a:rPr lang="en-US" dirty="0" smtClean="0"/>
              <a:t> </a:t>
            </a:r>
            <a:r>
              <a:rPr lang="en-US" dirty="0" err="1" smtClean="0"/>
              <a:t>quia</a:t>
            </a:r>
            <a:r>
              <a:rPr lang="en-US" dirty="0" smtClean="0"/>
              <a:t> </a:t>
            </a:r>
            <a:r>
              <a:rPr lang="en-US" dirty="0" err="1" smtClean="0"/>
              <a:t>voluptas</a:t>
            </a:r>
            <a:r>
              <a:rPr lang="en-US" dirty="0" smtClean="0"/>
              <a:t> sit </a:t>
            </a:r>
            <a:r>
              <a:rPr lang="en-US" dirty="0" err="1" smtClean="0"/>
              <a:t>aspernatur</a:t>
            </a:r>
            <a:r>
              <a:rPr lang="en-US" dirty="0" smtClean="0"/>
              <a:t> </a:t>
            </a:r>
            <a:r>
              <a:rPr lang="en-US" dirty="0" err="1" smtClean="0"/>
              <a:t>aut</a:t>
            </a:r>
            <a:r>
              <a:rPr lang="en-US" dirty="0" smtClean="0"/>
              <a:t> </a:t>
            </a:r>
            <a:r>
              <a:rPr lang="en-US" dirty="0" err="1" smtClean="0"/>
              <a:t>odit</a:t>
            </a:r>
            <a:r>
              <a:rPr lang="en-US" dirty="0" smtClean="0"/>
              <a:t> </a:t>
            </a:r>
            <a:r>
              <a:rPr lang="en-US" dirty="0" err="1" smtClean="0"/>
              <a:t>aut</a:t>
            </a:r>
            <a:r>
              <a:rPr lang="en-US" dirty="0" smtClean="0"/>
              <a:t> fugit, </a:t>
            </a:r>
            <a:r>
              <a:rPr lang="en-US" dirty="0" err="1" smtClean="0"/>
              <a:t>sed</a:t>
            </a:r>
            <a:r>
              <a:rPr lang="en-US" dirty="0" smtClean="0"/>
              <a:t> </a:t>
            </a:r>
            <a:r>
              <a:rPr lang="en-US" dirty="0" err="1" smtClean="0"/>
              <a:t>quia</a:t>
            </a:r>
            <a:r>
              <a:rPr lang="en-US" dirty="0" smtClean="0"/>
              <a:t> </a:t>
            </a:r>
            <a:r>
              <a:rPr lang="en-US" dirty="0" err="1" smtClean="0"/>
              <a:t>consequuntur</a:t>
            </a:r>
            <a:r>
              <a:rPr lang="en-US" dirty="0" smtClean="0"/>
              <a:t>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 </a:t>
            </a:r>
            <a:r>
              <a:rPr lang="en-US" dirty="0" err="1" smtClean="0"/>
              <a:t>ratione</a:t>
            </a:r>
            <a:r>
              <a:rPr lang="en-US" dirty="0" smtClean="0"/>
              <a:t> </a:t>
            </a:r>
            <a:r>
              <a:rPr lang="en-US" dirty="0" err="1" smtClean="0"/>
              <a:t>voluptatem</a:t>
            </a:r>
            <a:r>
              <a:rPr lang="en-US" dirty="0" smtClean="0"/>
              <a:t> </a:t>
            </a:r>
            <a:r>
              <a:rPr lang="en-US" dirty="0" err="1" smtClean="0"/>
              <a:t>sequi</a:t>
            </a:r>
            <a:r>
              <a:rPr lang="en-US" dirty="0" smtClean="0"/>
              <a:t> </a:t>
            </a:r>
            <a:r>
              <a:rPr lang="en-US" dirty="0" err="1" smtClean="0"/>
              <a:t>nesciunt</a:t>
            </a:r>
            <a:r>
              <a:rPr lang="en-US" dirty="0" smtClean="0"/>
              <a:t>. </a:t>
            </a:r>
          </a:p>
          <a:p>
            <a:pPr lvl="0"/>
            <a:endParaRPr lang="en-US" dirty="0" smtClean="0"/>
          </a:p>
        </p:txBody>
      </p:sp>
      <p:sp>
        <p:nvSpPr>
          <p:cNvPr id="23" name="Text Placeholder 19"/>
          <p:cNvSpPr>
            <a:spLocks noGrp="1"/>
          </p:cNvSpPr>
          <p:nvPr>
            <p:ph type="body" sz="quarter" idx="18" hasCustomPrompt="1"/>
          </p:nvPr>
        </p:nvSpPr>
        <p:spPr>
          <a:xfrm>
            <a:off x="2344738" y="5079600"/>
            <a:ext cx="7186612" cy="1083600"/>
          </a:xfrm>
          <a:prstGeom prst="roundRect">
            <a:avLst/>
          </a:prstGeom>
          <a:solidFill>
            <a:schemeClr val="bg1"/>
          </a:solidFill>
          <a:ln w="19050">
            <a:solidFill>
              <a:srgbClr val="808080"/>
            </a:solidFill>
            <a:round/>
          </a:ln>
        </p:spPr>
        <p:txBody>
          <a:bodyPr lIns="36000" rIns="36000" anchor="ctr" anchorCtr="0">
            <a:normAutofit/>
          </a:bodyPr>
          <a:lstStyle>
            <a:lvl1pPr>
              <a:defRPr sz="1050"/>
            </a:lvl1pPr>
            <a:lvl2pPr marL="457200" indent="0">
              <a:buNone/>
              <a:defRPr/>
            </a:lvl2pPr>
            <a:lvl3pPr marL="914400" indent="0">
              <a:buNone/>
              <a:defRPr/>
            </a:lvl3pPr>
            <a:lvl4pPr marL="1371600" indent="0">
              <a:buNone/>
              <a:defRPr/>
            </a:lvl4pPr>
            <a:lvl5pPr marL="1828800" indent="0">
              <a:buNone/>
              <a:defRPr/>
            </a:lvl5pPr>
          </a:lstStyle>
          <a:p>
            <a:pPr lvl="0"/>
            <a:r>
              <a:rPr lang="en-US" dirty="0" err="1" smtClean="0"/>
              <a:t>Sed</a:t>
            </a:r>
            <a:r>
              <a:rPr lang="en-US" dirty="0" smtClean="0"/>
              <a:t> </a:t>
            </a:r>
            <a:r>
              <a:rPr lang="en-US" dirty="0" err="1" smtClean="0"/>
              <a:t>ut</a:t>
            </a:r>
            <a:r>
              <a:rPr lang="en-US" dirty="0" smtClean="0"/>
              <a:t> </a:t>
            </a:r>
            <a:r>
              <a:rPr lang="en-US" dirty="0" err="1" smtClean="0"/>
              <a:t>perspiciatis</a:t>
            </a:r>
            <a:r>
              <a:rPr lang="en-US" dirty="0" smtClean="0"/>
              <a:t> </a:t>
            </a:r>
            <a:r>
              <a:rPr lang="en-US" dirty="0" err="1" smtClean="0"/>
              <a:t>unde</a:t>
            </a:r>
            <a:r>
              <a:rPr lang="en-US" dirty="0" smtClean="0"/>
              <a:t> </a:t>
            </a:r>
            <a:r>
              <a:rPr lang="en-US" dirty="0" err="1" smtClean="0"/>
              <a:t>omnis</a:t>
            </a:r>
            <a:r>
              <a:rPr lang="en-US" dirty="0" smtClean="0"/>
              <a:t> </a:t>
            </a:r>
            <a:r>
              <a:rPr lang="en-US" dirty="0" err="1" smtClean="0"/>
              <a:t>iste</a:t>
            </a:r>
            <a:r>
              <a:rPr lang="en-US" dirty="0" smtClean="0"/>
              <a:t> </a:t>
            </a:r>
            <a:r>
              <a:rPr lang="en-US" dirty="0" err="1" smtClean="0"/>
              <a:t>natus</a:t>
            </a:r>
            <a:r>
              <a:rPr lang="en-US" dirty="0" smtClean="0"/>
              <a:t> error sit </a:t>
            </a:r>
            <a:r>
              <a:rPr lang="en-US" dirty="0" err="1" smtClean="0"/>
              <a:t>voluptatem</a:t>
            </a:r>
            <a:r>
              <a:rPr lang="en-US" dirty="0" smtClean="0"/>
              <a:t> </a:t>
            </a:r>
            <a:r>
              <a:rPr lang="en-US" dirty="0" err="1" smtClean="0"/>
              <a:t>accusantium</a:t>
            </a:r>
            <a:r>
              <a:rPr lang="en-US" dirty="0" smtClean="0"/>
              <a:t> </a:t>
            </a:r>
            <a:r>
              <a:rPr lang="en-US" dirty="0" err="1" smtClean="0"/>
              <a:t>doloremque</a:t>
            </a:r>
            <a:r>
              <a:rPr lang="en-US" dirty="0" smtClean="0"/>
              <a:t> </a:t>
            </a:r>
            <a:r>
              <a:rPr lang="en-US" dirty="0" err="1" smtClean="0"/>
              <a:t>laudantium</a:t>
            </a:r>
            <a:r>
              <a:rPr lang="en-US" dirty="0" smtClean="0"/>
              <a:t>, </a:t>
            </a:r>
            <a:r>
              <a:rPr lang="en-US" dirty="0" err="1" smtClean="0"/>
              <a:t>totam</a:t>
            </a:r>
            <a:r>
              <a:rPr lang="en-US" dirty="0" smtClean="0"/>
              <a:t> rem </a:t>
            </a:r>
            <a:r>
              <a:rPr lang="en-US" dirty="0" err="1" smtClean="0"/>
              <a:t>aperiam</a:t>
            </a:r>
            <a:r>
              <a:rPr lang="en-US" dirty="0" smtClean="0"/>
              <a:t>, </a:t>
            </a:r>
            <a:r>
              <a:rPr lang="en-US" dirty="0" err="1" smtClean="0"/>
              <a:t>eaque</a:t>
            </a:r>
            <a:r>
              <a:rPr lang="en-US" dirty="0" smtClean="0"/>
              <a:t> </a:t>
            </a:r>
            <a:r>
              <a:rPr lang="en-US" dirty="0" err="1" smtClean="0"/>
              <a:t>ipsa</a:t>
            </a:r>
            <a:r>
              <a:rPr lang="en-US" dirty="0" smtClean="0"/>
              <a:t> quae </a:t>
            </a:r>
            <a:r>
              <a:rPr lang="en-US" dirty="0" err="1" smtClean="0"/>
              <a:t>ab</a:t>
            </a:r>
            <a:r>
              <a:rPr lang="en-US" dirty="0" smtClean="0"/>
              <a:t> </a:t>
            </a:r>
            <a:r>
              <a:rPr lang="en-US" dirty="0" err="1" smtClean="0"/>
              <a:t>illo</a:t>
            </a:r>
            <a:r>
              <a:rPr lang="en-US" dirty="0" smtClean="0"/>
              <a:t> </a:t>
            </a:r>
            <a:r>
              <a:rPr lang="en-US" dirty="0" err="1" smtClean="0"/>
              <a:t>inventore</a:t>
            </a:r>
            <a:r>
              <a:rPr lang="en-US" dirty="0" smtClean="0"/>
              <a:t> </a:t>
            </a:r>
            <a:r>
              <a:rPr lang="en-US" dirty="0" err="1" smtClean="0"/>
              <a:t>veritatis</a:t>
            </a:r>
            <a:r>
              <a:rPr lang="en-US" dirty="0" smtClean="0"/>
              <a:t> et quasi </a:t>
            </a:r>
            <a:r>
              <a:rPr lang="en-US" dirty="0" err="1" smtClean="0"/>
              <a:t>architecto</a:t>
            </a:r>
            <a:r>
              <a:rPr lang="en-US" dirty="0" smtClean="0"/>
              <a:t> </a:t>
            </a:r>
            <a:r>
              <a:rPr lang="en-US" dirty="0" err="1" smtClean="0"/>
              <a:t>beatae</a:t>
            </a:r>
            <a:r>
              <a:rPr lang="en-US" dirty="0" smtClean="0"/>
              <a:t> vitae dicta </a:t>
            </a:r>
            <a:r>
              <a:rPr lang="en-US" dirty="0" err="1" smtClean="0"/>
              <a:t>sunt</a:t>
            </a:r>
            <a:r>
              <a:rPr lang="en-US" dirty="0" smtClean="0"/>
              <a:t> </a:t>
            </a:r>
            <a:r>
              <a:rPr lang="en-US" dirty="0" err="1" smtClean="0"/>
              <a:t>explicabo</a:t>
            </a:r>
            <a:r>
              <a:rPr lang="en-US" dirty="0" smtClean="0"/>
              <a:t>. </a:t>
            </a:r>
          </a:p>
          <a:p>
            <a:pPr lvl="0"/>
            <a:r>
              <a:rPr lang="en-US" dirty="0" err="1" smtClean="0"/>
              <a:t>Nemo</a:t>
            </a:r>
            <a:r>
              <a:rPr lang="en-US" dirty="0" smtClean="0"/>
              <a:t> </a:t>
            </a:r>
            <a:r>
              <a:rPr lang="en-US" dirty="0" err="1" smtClean="0"/>
              <a:t>enim</a:t>
            </a:r>
            <a:r>
              <a:rPr lang="en-US" dirty="0" smtClean="0"/>
              <a:t> </a:t>
            </a:r>
            <a:r>
              <a:rPr lang="en-US" dirty="0" err="1" smtClean="0"/>
              <a:t>ipsam</a:t>
            </a:r>
            <a:r>
              <a:rPr lang="en-US" dirty="0" smtClean="0"/>
              <a:t> </a:t>
            </a:r>
            <a:r>
              <a:rPr lang="en-US" dirty="0" err="1" smtClean="0"/>
              <a:t>voluptatem</a:t>
            </a:r>
            <a:r>
              <a:rPr lang="en-US" dirty="0" smtClean="0"/>
              <a:t> </a:t>
            </a:r>
            <a:r>
              <a:rPr lang="en-US" dirty="0" err="1" smtClean="0"/>
              <a:t>quia</a:t>
            </a:r>
            <a:r>
              <a:rPr lang="en-US" dirty="0" smtClean="0"/>
              <a:t> </a:t>
            </a:r>
            <a:r>
              <a:rPr lang="en-US" dirty="0" err="1" smtClean="0"/>
              <a:t>voluptas</a:t>
            </a:r>
            <a:r>
              <a:rPr lang="en-US" dirty="0" smtClean="0"/>
              <a:t> sit </a:t>
            </a:r>
            <a:r>
              <a:rPr lang="en-US" dirty="0" err="1" smtClean="0"/>
              <a:t>aspernatur</a:t>
            </a:r>
            <a:r>
              <a:rPr lang="en-US" dirty="0" smtClean="0"/>
              <a:t> </a:t>
            </a:r>
            <a:r>
              <a:rPr lang="en-US" dirty="0" err="1" smtClean="0"/>
              <a:t>aut</a:t>
            </a:r>
            <a:r>
              <a:rPr lang="en-US" dirty="0" smtClean="0"/>
              <a:t> </a:t>
            </a:r>
            <a:r>
              <a:rPr lang="en-US" dirty="0" err="1" smtClean="0"/>
              <a:t>odit</a:t>
            </a:r>
            <a:r>
              <a:rPr lang="en-US" dirty="0" smtClean="0"/>
              <a:t> </a:t>
            </a:r>
            <a:r>
              <a:rPr lang="en-US" dirty="0" err="1" smtClean="0"/>
              <a:t>aut</a:t>
            </a:r>
            <a:r>
              <a:rPr lang="en-US" dirty="0" smtClean="0"/>
              <a:t> fugit, </a:t>
            </a:r>
            <a:r>
              <a:rPr lang="en-US" dirty="0" err="1" smtClean="0"/>
              <a:t>sed</a:t>
            </a:r>
            <a:r>
              <a:rPr lang="en-US" dirty="0" smtClean="0"/>
              <a:t> </a:t>
            </a:r>
            <a:r>
              <a:rPr lang="en-US" dirty="0" err="1" smtClean="0"/>
              <a:t>quia</a:t>
            </a:r>
            <a:r>
              <a:rPr lang="en-US" dirty="0" smtClean="0"/>
              <a:t> </a:t>
            </a:r>
            <a:r>
              <a:rPr lang="en-US" dirty="0" err="1" smtClean="0"/>
              <a:t>consequuntur</a:t>
            </a:r>
            <a:r>
              <a:rPr lang="en-US" dirty="0" smtClean="0"/>
              <a:t> </a:t>
            </a:r>
            <a:r>
              <a:rPr lang="en-US" dirty="0" err="1" smtClean="0"/>
              <a:t>magni</a:t>
            </a:r>
            <a:r>
              <a:rPr lang="en-US" dirty="0" smtClean="0"/>
              <a:t> </a:t>
            </a:r>
            <a:r>
              <a:rPr lang="en-US" dirty="0" err="1" smtClean="0"/>
              <a:t>dolores</a:t>
            </a:r>
            <a:r>
              <a:rPr lang="en-US" dirty="0" smtClean="0"/>
              <a:t> </a:t>
            </a:r>
            <a:r>
              <a:rPr lang="en-US" dirty="0" err="1" smtClean="0"/>
              <a:t>eos</a:t>
            </a:r>
            <a:r>
              <a:rPr lang="en-US" dirty="0" smtClean="0"/>
              <a:t> qui </a:t>
            </a:r>
            <a:r>
              <a:rPr lang="en-US" dirty="0" err="1" smtClean="0"/>
              <a:t>ratione</a:t>
            </a:r>
            <a:r>
              <a:rPr lang="en-US" dirty="0" smtClean="0"/>
              <a:t> </a:t>
            </a:r>
            <a:r>
              <a:rPr lang="en-US" dirty="0" err="1" smtClean="0"/>
              <a:t>voluptatem</a:t>
            </a:r>
            <a:r>
              <a:rPr lang="en-US" dirty="0" smtClean="0"/>
              <a:t> </a:t>
            </a:r>
            <a:r>
              <a:rPr lang="en-US" dirty="0" err="1" smtClean="0"/>
              <a:t>sequi</a:t>
            </a:r>
            <a:r>
              <a:rPr lang="en-US" dirty="0" smtClean="0"/>
              <a:t> </a:t>
            </a:r>
            <a:r>
              <a:rPr lang="en-US" dirty="0" err="1" smtClean="0"/>
              <a:t>nesciunt</a:t>
            </a:r>
            <a:r>
              <a:rPr lang="en-US" dirty="0" smtClean="0"/>
              <a:t>. </a:t>
            </a:r>
          </a:p>
          <a:p>
            <a:pPr lvl="0"/>
            <a:endParaRPr lang="en-US" dirty="0" smtClean="0"/>
          </a:p>
        </p:txBody>
      </p:sp>
    </p:spTree>
    <p:extLst>
      <p:ext uri="{BB962C8B-B14F-4D97-AF65-F5344CB8AC3E}">
        <p14:creationId xmlns:p14="http://schemas.microsoft.com/office/powerpoint/2010/main" val="335747042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a:xfrm>
            <a:off x="838200" y="381000"/>
            <a:ext cx="6362700" cy="838200"/>
          </a:xfrm>
        </p:spPr>
        <p:txBody>
          <a:bodyPr/>
          <a:lstStyle/>
          <a:p>
            <a:pPr eaLnBrk="1" hangingPunct="1"/>
            <a:r>
              <a:rPr lang="en-US" smtClean="0"/>
              <a:t>Click to edit Master title style</a:t>
            </a:r>
            <a:endParaRPr lang="en-US" dirty="0" smtClean="0"/>
          </a:p>
        </p:txBody>
      </p:sp>
      <p:sp>
        <p:nvSpPr>
          <p:cNvPr id="7" name="Rectangle 3"/>
          <p:cNvSpPr>
            <a:spLocks noGrp="1" noChangeArrowheads="1"/>
          </p:cNvSpPr>
          <p:nvPr>
            <p:ph idx="1"/>
          </p:nvPr>
        </p:nvSpPr>
        <p:spPr>
          <a:xfrm>
            <a:off x="838200" y="1371600"/>
            <a:ext cx="8629650" cy="4876800"/>
          </a:xfrm>
        </p:spPr>
        <p:txBody>
          <a:bodyPr/>
          <a:lstStyle/>
          <a:p>
            <a:pPr lvl="0" eaLnBrk="1" hangingPunct="1"/>
            <a:r>
              <a:rPr lang="en-US" smtClean="0"/>
              <a:t>Click to edit Master text styles</a:t>
            </a:r>
          </a:p>
          <a:p>
            <a:pPr lvl="1" eaLnBrk="1" hangingPunct="1"/>
            <a:r>
              <a:rPr lang="en-US" smtClean="0"/>
              <a:t>Second level</a:t>
            </a:r>
          </a:p>
          <a:p>
            <a:pPr lvl="2" eaLnBrk="1" hangingPunct="1"/>
            <a:r>
              <a:rPr lang="en-US" smtClean="0"/>
              <a:t>Third level</a:t>
            </a:r>
          </a:p>
          <a:p>
            <a:pPr lvl="3" eaLnBrk="1" hangingPunct="1"/>
            <a:r>
              <a:rPr lang="en-US" smtClean="0"/>
              <a:t>Fourth level</a:t>
            </a:r>
          </a:p>
          <a:p>
            <a:pPr lvl="4" eaLnBrk="1" hangingPunct="1"/>
            <a:r>
              <a:rPr lang="en-US" smtClean="0"/>
              <a:t>Fifth level</a:t>
            </a:r>
            <a:endParaRPr lang="en-US" dirty="0" smtClean="0"/>
          </a:p>
        </p:txBody>
      </p:sp>
      <p:sp>
        <p:nvSpPr>
          <p:cNvPr id="8" name="Slide Number Placeholder 3"/>
          <p:cNvSpPr>
            <a:spLocks noGrp="1"/>
          </p:cNvSpPr>
          <p:nvPr>
            <p:ph type="sldNum" sz="quarter" idx="10"/>
          </p:nvPr>
        </p:nvSpPr>
        <p:spPr>
          <a:xfrm>
            <a:off x="7461250" y="6477000"/>
            <a:ext cx="2063750" cy="457200"/>
          </a:xfrm>
          <a:noFill/>
        </p:spPr>
        <p:txBody>
          <a:bodyPr/>
          <a:lstStyle/>
          <a:p>
            <a:fld id="{73C44293-0F55-4A5D-B565-9E09B1E69EB8}"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rg Chart">
    <p:spTree>
      <p:nvGrpSpPr>
        <p:cNvPr id="1" name=""/>
        <p:cNvGrpSpPr/>
        <p:nvPr/>
      </p:nvGrpSpPr>
      <p:grpSpPr>
        <a:xfrm>
          <a:off x="0" y="0"/>
          <a:ext cx="0" cy="0"/>
          <a:chOff x="0" y="0"/>
          <a:chExt cx="0" cy="0"/>
        </a:xfrm>
      </p:grpSpPr>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5" name="Slide Number Placeholder 3"/>
          <p:cNvSpPr>
            <a:spLocks noGrp="1"/>
          </p:cNvSpPr>
          <p:nvPr>
            <p:ph type="sldNum" sz="quarter" idx="10"/>
          </p:nvPr>
        </p:nvSpPr>
        <p:spPr>
          <a:xfrm>
            <a:off x="7461250" y="6477000"/>
            <a:ext cx="2063750" cy="457200"/>
          </a:xfrm>
        </p:spPr>
        <p:txBody>
          <a:bodyPr/>
          <a:lstStyle/>
          <a:p>
            <a:pPr>
              <a:defRPr/>
            </a:pPr>
            <a:fld id="{1589A344-F83E-49C1-94F8-A4DDB140E814}" type="slidenum">
              <a:rPr lang="en-US" smtClean="0"/>
              <a:pPr>
                <a:defRPr/>
              </a:pPr>
              <a:t>‹#›</a:t>
            </a:fld>
            <a:endParaRPr lang="en-US" dirty="0"/>
          </a:p>
        </p:txBody>
      </p:sp>
      <p:sp>
        <p:nvSpPr>
          <p:cNvPr id="3" name="Chart Placeholder 2"/>
          <p:cNvSpPr>
            <a:spLocks noGrp="1"/>
          </p:cNvSpPr>
          <p:nvPr>
            <p:ph type="chart" sz="quarter" idx="13"/>
          </p:nvPr>
        </p:nvSpPr>
        <p:spPr>
          <a:xfrm>
            <a:off x="776537" y="1341438"/>
            <a:ext cx="8754814" cy="2592387"/>
          </a:xfrm>
          <a:ln>
            <a:solidFill>
              <a:srgbClr val="6A2152"/>
            </a:solidFill>
          </a:ln>
        </p:spPr>
        <p:txBody>
          <a:bodyPr lIns="90000"/>
          <a:lstStyle/>
          <a:p>
            <a:r>
              <a:rPr lang="en-US" dirty="0" smtClean="0"/>
              <a:t>Click icon to add chart</a:t>
            </a:r>
            <a:endParaRPr lang="en-GB" dirty="0"/>
          </a:p>
        </p:txBody>
      </p:sp>
      <p:sp>
        <p:nvSpPr>
          <p:cNvPr id="13" name="TextBox 12"/>
          <p:cNvSpPr txBox="1"/>
          <p:nvPr userDrawn="1"/>
        </p:nvSpPr>
        <p:spPr>
          <a:xfrm>
            <a:off x="848544" y="4089600"/>
            <a:ext cx="2808312" cy="2073600"/>
          </a:xfrm>
          <a:prstGeom prst="rect">
            <a:avLst/>
          </a:prstGeom>
          <a:noFill/>
          <a:ln>
            <a:solidFill>
              <a:srgbClr val="00487C"/>
            </a:solidFill>
          </a:ln>
        </p:spPr>
        <p:txBody>
          <a:bodyPr wrap="square" rtlCol="0">
            <a:spAutoFit/>
          </a:bodyPr>
          <a:lstStyle/>
          <a:p>
            <a:endParaRPr lang="en-GB" dirty="0"/>
          </a:p>
        </p:txBody>
      </p:sp>
      <p:sp>
        <p:nvSpPr>
          <p:cNvPr id="15" name="Content Placeholder 14"/>
          <p:cNvSpPr>
            <a:spLocks noGrp="1"/>
          </p:cNvSpPr>
          <p:nvPr>
            <p:ph sz="quarter" idx="14" hasCustomPrompt="1"/>
          </p:nvPr>
        </p:nvSpPr>
        <p:spPr>
          <a:xfrm>
            <a:off x="920552" y="4207690"/>
            <a:ext cx="2664296" cy="1813598"/>
          </a:xfrm>
        </p:spPr>
        <p:txBody>
          <a:bodyPr lIns="90000"/>
          <a:lstStyle>
            <a:lvl1pPr>
              <a:defRPr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Insert Content</a:t>
            </a:r>
          </a:p>
        </p:txBody>
      </p:sp>
      <p:sp>
        <p:nvSpPr>
          <p:cNvPr id="17" name="Text Placeholder 16"/>
          <p:cNvSpPr>
            <a:spLocks noGrp="1"/>
          </p:cNvSpPr>
          <p:nvPr>
            <p:ph type="body" sz="quarter" idx="15" hasCustomPrompt="1"/>
          </p:nvPr>
        </p:nvSpPr>
        <p:spPr>
          <a:xfrm>
            <a:off x="3800872" y="4089600"/>
            <a:ext cx="2786400" cy="252000"/>
          </a:xfrm>
          <a:solidFill>
            <a:srgbClr val="00487C"/>
          </a:solidFill>
          <a:ln>
            <a:solidFill>
              <a:srgbClr val="00487C"/>
            </a:solidFill>
          </a:ln>
        </p:spPr>
        <p:txBody>
          <a:bodyPr/>
          <a:lstStyle>
            <a:lvl1pPr marL="0" indent="0">
              <a:buNone/>
              <a:defRPr sz="1100" b="1" baseline="0">
                <a:solidFill>
                  <a:schemeClr val="bg1"/>
                </a:solidFill>
                <a:latin typeface="Calibri" pitchFamily="34" charset="0"/>
                <a:cs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Xxx (Senior Consultant)</a:t>
            </a:r>
          </a:p>
        </p:txBody>
      </p:sp>
      <p:sp>
        <p:nvSpPr>
          <p:cNvPr id="18" name="TextBox 17"/>
          <p:cNvSpPr txBox="1"/>
          <p:nvPr userDrawn="1"/>
        </p:nvSpPr>
        <p:spPr>
          <a:xfrm>
            <a:off x="3800872" y="4358538"/>
            <a:ext cx="2736304" cy="1821600"/>
          </a:xfrm>
          <a:prstGeom prst="rect">
            <a:avLst/>
          </a:prstGeom>
          <a:noFill/>
          <a:ln>
            <a:noFill/>
          </a:ln>
        </p:spPr>
        <p:txBody>
          <a:bodyPr wrap="square" rtlCol="0">
            <a:spAutoFit/>
          </a:bodyPr>
          <a:lstStyle/>
          <a:p>
            <a:endParaRPr lang="en-GB" dirty="0"/>
          </a:p>
        </p:txBody>
      </p:sp>
      <p:sp>
        <p:nvSpPr>
          <p:cNvPr id="22" name="Text Placeholder 21"/>
          <p:cNvSpPr>
            <a:spLocks noGrp="1"/>
          </p:cNvSpPr>
          <p:nvPr>
            <p:ph type="body" sz="quarter" idx="16" hasCustomPrompt="1"/>
          </p:nvPr>
        </p:nvSpPr>
        <p:spPr>
          <a:xfrm>
            <a:off x="3800475" y="4359275"/>
            <a:ext cx="2779713" cy="1828800"/>
          </a:xfrm>
          <a:ln>
            <a:solidFill>
              <a:srgbClr val="00487C"/>
            </a:solidFill>
          </a:ln>
        </p:spPr>
        <p:txBody>
          <a:bodyPr lIns="864000"/>
          <a:lstStyle>
            <a:lvl1pPr>
              <a:defRPr sz="11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25" name="TextBox 24"/>
          <p:cNvSpPr txBox="1"/>
          <p:nvPr userDrawn="1"/>
        </p:nvSpPr>
        <p:spPr>
          <a:xfrm>
            <a:off x="3800872" y="4389818"/>
            <a:ext cx="792088" cy="461665"/>
          </a:xfrm>
          <a:prstGeom prst="rect">
            <a:avLst/>
          </a:prstGeom>
          <a:noFill/>
        </p:spPr>
        <p:txBody>
          <a:bodyPr wrap="square" rtlCol="0">
            <a:spAutoFit/>
          </a:bodyPr>
          <a:lstStyle/>
          <a:p>
            <a:endParaRPr lang="en-GB" dirty="0"/>
          </a:p>
        </p:txBody>
      </p:sp>
      <p:sp>
        <p:nvSpPr>
          <p:cNvPr id="31" name="Picture Placeholder 30"/>
          <p:cNvSpPr>
            <a:spLocks noGrp="1"/>
          </p:cNvSpPr>
          <p:nvPr>
            <p:ph type="pic" sz="quarter" idx="17"/>
          </p:nvPr>
        </p:nvSpPr>
        <p:spPr>
          <a:xfrm>
            <a:off x="3873500" y="4389438"/>
            <a:ext cx="719138" cy="792162"/>
          </a:xfrm>
          <a:noFill/>
          <a:ln>
            <a:solidFill>
              <a:srgbClr val="00487C"/>
            </a:solidFill>
          </a:ln>
        </p:spPr>
        <p:txBody>
          <a:bodyPr/>
          <a:lstStyle>
            <a:lvl1pPr marL="0" indent="0">
              <a:buNone/>
              <a:defRPr sz="1100"/>
            </a:lvl1pPr>
          </a:lstStyle>
          <a:p>
            <a:r>
              <a:rPr lang="en-US" dirty="0" smtClean="0"/>
              <a:t>Click icon to add picture</a:t>
            </a:r>
            <a:endParaRPr lang="en-GB" dirty="0"/>
          </a:p>
        </p:txBody>
      </p:sp>
      <p:sp>
        <p:nvSpPr>
          <p:cNvPr id="36" name="TextBox 35"/>
          <p:cNvSpPr txBox="1"/>
          <p:nvPr userDrawn="1"/>
        </p:nvSpPr>
        <p:spPr>
          <a:xfrm>
            <a:off x="6736134" y="4388430"/>
            <a:ext cx="792088" cy="461665"/>
          </a:xfrm>
          <a:prstGeom prst="rect">
            <a:avLst/>
          </a:prstGeom>
          <a:noFill/>
        </p:spPr>
        <p:txBody>
          <a:bodyPr wrap="square" rtlCol="0">
            <a:spAutoFit/>
          </a:bodyPr>
          <a:lstStyle/>
          <a:p>
            <a:endParaRPr lang="en-GB" dirty="0"/>
          </a:p>
        </p:txBody>
      </p:sp>
      <p:sp>
        <p:nvSpPr>
          <p:cNvPr id="37" name="Picture Placeholder 30"/>
          <p:cNvSpPr>
            <a:spLocks noGrp="1"/>
          </p:cNvSpPr>
          <p:nvPr>
            <p:ph type="pic" sz="quarter" idx="19"/>
          </p:nvPr>
        </p:nvSpPr>
        <p:spPr>
          <a:xfrm>
            <a:off x="6808762" y="4388050"/>
            <a:ext cx="719138" cy="792162"/>
          </a:xfrm>
          <a:noFill/>
          <a:ln>
            <a:solidFill>
              <a:srgbClr val="00487C"/>
            </a:solidFill>
          </a:ln>
        </p:spPr>
        <p:txBody>
          <a:bodyPr/>
          <a:lstStyle>
            <a:lvl1pPr marL="0" indent="0">
              <a:buNone/>
              <a:defRPr sz="1100"/>
            </a:lvl1pPr>
          </a:lstStyle>
          <a:p>
            <a:r>
              <a:rPr lang="en-US" dirty="0" smtClean="0"/>
              <a:t>Click icon to add picture</a:t>
            </a:r>
            <a:endParaRPr lang="en-GB" dirty="0"/>
          </a:p>
        </p:txBody>
      </p:sp>
      <p:sp>
        <p:nvSpPr>
          <p:cNvPr id="38" name="TextBox 37"/>
          <p:cNvSpPr txBox="1"/>
          <p:nvPr userDrawn="1"/>
        </p:nvSpPr>
        <p:spPr>
          <a:xfrm>
            <a:off x="6739672" y="4341600"/>
            <a:ext cx="2786400" cy="1821600"/>
          </a:xfrm>
          <a:prstGeom prst="rect">
            <a:avLst/>
          </a:prstGeom>
          <a:noFill/>
          <a:ln>
            <a:solidFill>
              <a:srgbClr val="00487C"/>
            </a:solidFill>
          </a:ln>
        </p:spPr>
        <p:txBody>
          <a:bodyPr wrap="square" rtlCol="0">
            <a:spAutoFit/>
          </a:bodyPr>
          <a:lstStyle/>
          <a:p>
            <a:endParaRPr lang="en-GB" dirty="0"/>
          </a:p>
        </p:txBody>
      </p:sp>
      <p:sp>
        <p:nvSpPr>
          <p:cNvPr id="39" name="Text Placeholder 16"/>
          <p:cNvSpPr>
            <a:spLocks noGrp="1"/>
          </p:cNvSpPr>
          <p:nvPr>
            <p:ph type="body" sz="quarter" idx="20" hasCustomPrompt="1"/>
          </p:nvPr>
        </p:nvSpPr>
        <p:spPr>
          <a:xfrm>
            <a:off x="6739672" y="4089600"/>
            <a:ext cx="2786400" cy="252000"/>
          </a:xfrm>
          <a:solidFill>
            <a:srgbClr val="00487C"/>
          </a:solidFill>
          <a:ln>
            <a:solidFill>
              <a:srgbClr val="00487C"/>
            </a:solidFill>
          </a:ln>
        </p:spPr>
        <p:txBody>
          <a:bodyPr/>
          <a:lstStyle>
            <a:lvl1pPr marL="0" indent="0">
              <a:buNone/>
              <a:defRPr sz="1100" b="1" baseline="0">
                <a:solidFill>
                  <a:schemeClr val="bg1"/>
                </a:solidFill>
                <a:latin typeface="Calibri" pitchFamily="34" charset="0"/>
                <a:cs typeface="Calibri"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Xxx (Senior Consultant)</a:t>
            </a:r>
          </a:p>
        </p:txBody>
      </p:sp>
      <p:sp>
        <p:nvSpPr>
          <p:cNvPr id="33" name="Text Placeholder 32"/>
          <p:cNvSpPr>
            <a:spLocks noGrp="1"/>
          </p:cNvSpPr>
          <p:nvPr>
            <p:ph type="body" sz="quarter" idx="21" hasCustomPrompt="1"/>
          </p:nvPr>
        </p:nvSpPr>
        <p:spPr>
          <a:xfrm>
            <a:off x="6735763" y="4359275"/>
            <a:ext cx="2790825" cy="1820863"/>
          </a:xfrm>
        </p:spPr>
        <p:txBody>
          <a:bodyPr lIns="864000"/>
          <a:lstStyle>
            <a:lvl1pPr>
              <a:defRPr sz="11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Tree>
    <p:extLst>
      <p:ext uri="{BB962C8B-B14F-4D97-AF65-F5344CB8AC3E}">
        <p14:creationId xmlns:p14="http://schemas.microsoft.com/office/powerpoint/2010/main" val="1108017460"/>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ommercials">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681DFB87-135B-4151-B5FC-B73800A93265}" type="slidenum">
              <a:rPr lang="en-US" smtClean="0"/>
              <a:pPr>
                <a:defRPr/>
              </a:pPr>
              <a:t>‹#›</a:t>
            </a:fld>
            <a:endParaRPr lang="en-US" dirty="0"/>
          </a:p>
        </p:txBody>
      </p:sp>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5" name="Slide Number Placeholder 3"/>
          <p:cNvSpPr txBox="1">
            <a:spLocks/>
          </p:cNvSpPr>
          <p:nvPr userDrawn="1"/>
        </p:nvSpPr>
        <p:spPr bwMode="auto">
          <a:xfrm>
            <a:off x="7461250" y="6477000"/>
            <a:ext cx="2063750" cy="4572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defPPr>
              <a:defRPr lang="en-US"/>
            </a:defPPr>
            <a:lvl1pPr algn="r" rtl="0" eaLnBrk="0" fontAlgn="base" hangingPunct="0">
              <a:spcBef>
                <a:spcPct val="0"/>
              </a:spcBef>
              <a:spcAft>
                <a:spcPct val="0"/>
              </a:spcAft>
              <a:defRPr sz="700" b="1" kern="1200" smtClean="0">
                <a:solidFill>
                  <a:srgbClr val="595959"/>
                </a:solidFill>
                <a:latin typeface="Arial" charset="0"/>
                <a:ea typeface="ヒラギノ角ゴ Pro W3" pitchFamily="-96"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5pPr>
            <a:lvl6pPr marL="2286000" algn="l" defTabSz="914400" rtl="0" eaLnBrk="1" latinLnBrk="0" hangingPunct="1">
              <a:defRPr sz="2400" kern="1200">
                <a:solidFill>
                  <a:schemeClr val="tx1"/>
                </a:solidFill>
                <a:latin typeface="Arial" charset="0"/>
                <a:ea typeface="ヒラギノ角ゴ Pro W3" pitchFamily="-96" charset="-128"/>
                <a:cs typeface="+mn-cs"/>
              </a:defRPr>
            </a:lvl6pPr>
            <a:lvl7pPr marL="2743200" algn="l" defTabSz="914400" rtl="0" eaLnBrk="1" latinLnBrk="0" hangingPunct="1">
              <a:defRPr sz="2400" kern="1200">
                <a:solidFill>
                  <a:schemeClr val="tx1"/>
                </a:solidFill>
                <a:latin typeface="Arial" charset="0"/>
                <a:ea typeface="ヒラギノ角ゴ Pro W3" pitchFamily="-96" charset="-128"/>
                <a:cs typeface="+mn-cs"/>
              </a:defRPr>
            </a:lvl7pPr>
            <a:lvl8pPr marL="3200400" algn="l" defTabSz="914400" rtl="0" eaLnBrk="1" latinLnBrk="0" hangingPunct="1">
              <a:defRPr sz="2400" kern="1200">
                <a:solidFill>
                  <a:schemeClr val="tx1"/>
                </a:solidFill>
                <a:latin typeface="Arial" charset="0"/>
                <a:ea typeface="ヒラギノ角ゴ Pro W3" pitchFamily="-96" charset="-128"/>
                <a:cs typeface="+mn-cs"/>
              </a:defRPr>
            </a:lvl8pPr>
            <a:lvl9pPr marL="3657600" algn="l" defTabSz="914400" rtl="0" eaLnBrk="1" latinLnBrk="0" hangingPunct="1">
              <a:defRPr sz="2400" kern="1200">
                <a:solidFill>
                  <a:schemeClr val="tx1"/>
                </a:solidFill>
                <a:latin typeface="Arial" charset="0"/>
                <a:ea typeface="ヒラギノ角ゴ Pro W3" pitchFamily="-96" charset="-128"/>
                <a:cs typeface="+mn-cs"/>
              </a:defRPr>
            </a:lvl9pPr>
          </a:lstStyle>
          <a:p>
            <a:pPr>
              <a:defRPr/>
            </a:pPr>
            <a:fld id="{1589A344-F83E-49C1-94F8-A4DDB140E814}" type="slidenum">
              <a:rPr lang="en-US" smtClean="0"/>
              <a:pPr>
                <a:defRPr/>
              </a:pPr>
              <a:t>‹#›</a:t>
            </a:fld>
            <a:endParaRPr lang="en-US" dirty="0"/>
          </a:p>
        </p:txBody>
      </p:sp>
      <p:sp>
        <p:nvSpPr>
          <p:cNvPr id="8" name="Table Placeholder 7"/>
          <p:cNvSpPr>
            <a:spLocks noGrp="1"/>
          </p:cNvSpPr>
          <p:nvPr>
            <p:ph type="tbl" sz="quarter" idx="11"/>
          </p:nvPr>
        </p:nvSpPr>
        <p:spPr>
          <a:xfrm>
            <a:off x="776288" y="1341438"/>
            <a:ext cx="8748712" cy="2232025"/>
          </a:xfrm>
        </p:spPr>
        <p:txBody>
          <a:bodyPr/>
          <a:lstStyle/>
          <a:p>
            <a:r>
              <a:rPr lang="en-US" dirty="0" smtClean="0"/>
              <a:t>Click icon to add table</a:t>
            </a:r>
            <a:endParaRPr lang="en-GB" dirty="0"/>
          </a:p>
        </p:txBody>
      </p:sp>
      <p:sp>
        <p:nvSpPr>
          <p:cNvPr id="10" name="Table Placeholder 9"/>
          <p:cNvSpPr>
            <a:spLocks noGrp="1"/>
          </p:cNvSpPr>
          <p:nvPr>
            <p:ph type="tbl" sz="quarter" idx="12"/>
          </p:nvPr>
        </p:nvSpPr>
        <p:spPr>
          <a:xfrm>
            <a:off x="776288" y="3789363"/>
            <a:ext cx="8748712" cy="2376487"/>
          </a:xfrm>
        </p:spPr>
        <p:txBody>
          <a:bodyPr/>
          <a:lstStyle/>
          <a:p>
            <a:r>
              <a:rPr lang="en-US" dirty="0" smtClean="0"/>
              <a:t>Click icon to add table</a:t>
            </a:r>
            <a:endParaRPr lang="en-GB" dirty="0"/>
          </a:p>
        </p:txBody>
      </p:sp>
    </p:spTree>
    <p:extLst>
      <p:ext uri="{BB962C8B-B14F-4D97-AF65-F5344CB8AC3E}">
        <p14:creationId xmlns:p14="http://schemas.microsoft.com/office/powerpoint/2010/main" val="136310280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Mini CVs #2">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681DFB87-135B-4151-B5FC-B73800A93265}" type="slidenum">
              <a:rPr lang="en-US" smtClean="0"/>
              <a:pPr>
                <a:defRPr/>
              </a:pPr>
              <a:t>‹#›</a:t>
            </a:fld>
            <a:endParaRPr lang="en-US" dirty="0"/>
          </a:p>
        </p:txBody>
      </p:sp>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5" name="Slide Number Placeholder 3"/>
          <p:cNvSpPr txBox="1">
            <a:spLocks/>
          </p:cNvSpPr>
          <p:nvPr userDrawn="1"/>
        </p:nvSpPr>
        <p:spPr bwMode="auto">
          <a:xfrm>
            <a:off x="7461250" y="6477000"/>
            <a:ext cx="2063750" cy="4572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defPPr>
              <a:defRPr lang="en-US"/>
            </a:defPPr>
            <a:lvl1pPr algn="r" rtl="0" eaLnBrk="0" fontAlgn="base" hangingPunct="0">
              <a:spcBef>
                <a:spcPct val="0"/>
              </a:spcBef>
              <a:spcAft>
                <a:spcPct val="0"/>
              </a:spcAft>
              <a:defRPr sz="700" b="1" kern="1200" smtClean="0">
                <a:solidFill>
                  <a:srgbClr val="595959"/>
                </a:solidFill>
                <a:latin typeface="Arial" charset="0"/>
                <a:ea typeface="ヒラギノ角ゴ Pro W3" pitchFamily="-96"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5pPr>
            <a:lvl6pPr marL="2286000" algn="l" defTabSz="914400" rtl="0" eaLnBrk="1" latinLnBrk="0" hangingPunct="1">
              <a:defRPr sz="2400" kern="1200">
                <a:solidFill>
                  <a:schemeClr val="tx1"/>
                </a:solidFill>
                <a:latin typeface="Arial" charset="0"/>
                <a:ea typeface="ヒラギノ角ゴ Pro W3" pitchFamily="-96" charset="-128"/>
                <a:cs typeface="+mn-cs"/>
              </a:defRPr>
            </a:lvl6pPr>
            <a:lvl7pPr marL="2743200" algn="l" defTabSz="914400" rtl="0" eaLnBrk="1" latinLnBrk="0" hangingPunct="1">
              <a:defRPr sz="2400" kern="1200">
                <a:solidFill>
                  <a:schemeClr val="tx1"/>
                </a:solidFill>
                <a:latin typeface="Arial" charset="0"/>
                <a:ea typeface="ヒラギノ角ゴ Pro W3" pitchFamily="-96" charset="-128"/>
                <a:cs typeface="+mn-cs"/>
              </a:defRPr>
            </a:lvl7pPr>
            <a:lvl8pPr marL="3200400" algn="l" defTabSz="914400" rtl="0" eaLnBrk="1" latinLnBrk="0" hangingPunct="1">
              <a:defRPr sz="2400" kern="1200">
                <a:solidFill>
                  <a:schemeClr val="tx1"/>
                </a:solidFill>
                <a:latin typeface="Arial" charset="0"/>
                <a:ea typeface="ヒラギノ角ゴ Pro W3" pitchFamily="-96" charset="-128"/>
                <a:cs typeface="+mn-cs"/>
              </a:defRPr>
            </a:lvl8pPr>
            <a:lvl9pPr marL="3657600" algn="l" defTabSz="914400" rtl="0" eaLnBrk="1" latinLnBrk="0" hangingPunct="1">
              <a:defRPr sz="2400" kern="1200">
                <a:solidFill>
                  <a:schemeClr val="tx1"/>
                </a:solidFill>
                <a:latin typeface="Arial" charset="0"/>
                <a:ea typeface="ヒラギノ角ゴ Pro W3" pitchFamily="-96" charset="-128"/>
                <a:cs typeface="+mn-cs"/>
              </a:defRPr>
            </a:lvl9pPr>
          </a:lstStyle>
          <a:p>
            <a:pPr>
              <a:defRPr/>
            </a:pPr>
            <a:fld id="{1589A344-F83E-49C1-94F8-A4DDB140E814}" type="slidenum">
              <a:rPr lang="en-US" smtClean="0"/>
              <a:pPr>
                <a:defRPr/>
              </a:pPr>
              <a:t>‹#›</a:t>
            </a:fld>
            <a:endParaRPr lang="en-US" dirty="0"/>
          </a:p>
        </p:txBody>
      </p:sp>
      <p:sp>
        <p:nvSpPr>
          <p:cNvPr id="27" name="TextBox 26"/>
          <p:cNvSpPr txBox="1"/>
          <p:nvPr userDrawn="1"/>
        </p:nvSpPr>
        <p:spPr>
          <a:xfrm>
            <a:off x="849313" y="1959918"/>
            <a:ext cx="4241799" cy="180000"/>
          </a:xfrm>
          <a:prstGeom prst="rect">
            <a:avLst/>
          </a:prstGeom>
          <a:noFill/>
        </p:spPr>
        <p:txBody>
          <a:bodyPr wrap="square" rtlCol="0">
            <a:spAutoFit/>
          </a:bodyPr>
          <a:lstStyle/>
          <a:p>
            <a:endParaRPr lang="en-GB" dirty="0"/>
          </a:p>
        </p:txBody>
      </p:sp>
      <p:sp>
        <p:nvSpPr>
          <p:cNvPr id="29" name="Text Placeholder 28"/>
          <p:cNvSpPr>
            <a:spLocks noGrp="1"/>
          </p:cNvSpPr>
          <p:nvPr>
            <p:ph type="body" sz="quarter" idx="12" hasCustomPrompt="1"/>
          </p:nvPr>
        </p:nvSpPr>
        <p:spPr>
          <a:xfrm>
            <a:off x="819155" y="1959918"/>
            <a:ext cx="4241800" cy="180000"/>
          </a:xfrm>
          <a:solidFill>
            <a:srgbClr val="00487C"/>
          </a:solidFill>
        </p:spPr>
        <p:txBody>
          <a:bodyPr/>
          <a:lstStyle>
            <a:lvl1pPr marL="0" indent="0">
              <a:buNone/>
              <a:defRPr sz="1000" b="1" baseline="0">
                <a:solidFill>
                  <a:schemeClr val="bg1"/>
                </a:solidFill>
                <a:latin typeface="Arial "/>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Xxx (Role)</a:t>
            </a:r>
            <a:endParaRPr lang="en-GB" dirty="0"/>
          </a:p>
        </p:txBody>
      </p:sp>
      <p:sp>
        <p:nvSpPr>
          <p:cNvPr id="30" name="TextBox 29"/>
          <p:cNvSpPr txBox="1"/>
          <p:nvPr userDrawn="1"/>
        </p:nvSpPr>
        <p:spPr>
          <a:xfrm>
            <a:off x="819156" y="2153855"/>
            <a:ext cx="4241799" cy="792000"/>
          </a:xfrm>
          <a:prstGeom prst="rect">
            <a:avLst/>
          </a:prstGeom>
          <a:noFill/>
          <a:ln>
            <a:solidFill>
              <a:srgbClr val="00487C"/>
            </a:solidFill>
          </a:ln>
        </p:spPr>
        <p:txBody>
          <a:bodyPr wrap="square" rtlCol="0">
            <a:spAutoFit/>
          </a:bodyPr>
          <a:lstStyle/>
          <a:p>
            <a:endParaRPr lang="en-GB" dirty="0"/>
          </a:p>
        </p:txBody>
      </p:sp>
      <p:sp>
        <p:nvSpPr>
          <p:cNvPr id="32" name="Text Placeholder 31"/>
          <p:cNvSpPr>
            <a:spLocks noGrp="1"/>
          </p:cNvSpPr>
          <p:nvPr>
            <p:ph type="body" sz="quarter" idx="13" hasCustomPrompt="1"/>
          </p:nvPr>
        </p:nvSpPr>
        <p:spPr>
          <a:xfrm>
            <a:off x="1784649" y="2153856"/>
            <a:ext cx="3240359" cy="720036"/>
          </a:xfrm>
        </p:spPr>
        <p:txBody>
          <a:bodyPr lIns="90000"/>
          <a:lstStyle>
            <a:lvl1pPr>
              <a:defRPr sz="8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34" name="Picture Placeholder 33"/>
          <p:cNvSpPr>
            <a:spLocks noGrp="1"/>
          </p:cNvSpPr>
          <p:nvPr>
            <p:ph type="pic" sz="quarter" idx="14" hasCustomPrompt="1"/>
          </p:nvPr>
        </p:nvSpPr>
        <p:spPr>
          <a:xfrm>
            <a:off x="992560" y="2225819"/>
            <a:ext cx="720000" cy="647700"/>
          </a:xfrm>
        </p:spPr>
        <p:txBody>
          <a:bodyPr/>
          <a:lstStyle>
            <a:lvl1pPr marL="0" indent="0" algn="ctr">
              <a:buNone/>
              <a:defRPr sz="700" b="1">
                <a:solidFill>
                  <a:schemeClr val="accent1"/>
                </a:solidFill>
              </a:defRPr>
            </a:lvl1pPr>
          </a:lstStyle>
          <a:p>
            <a:r>
              <a:rPr lang="en-GB" dirty="0" smtClean="0"/>
              <a:t>&lt;Insert professional photo&gt;</a:t>
            </a:r>
            <a:endParaRPr lang="en-GB" dirty="0"/>
          </a:p>
        </p:txBody>
      </p:sp>
      <p:sp>
        <p:nvSpPr>
          <p:cNvPr id="35" name="TextBox 34"/>
          <p:cNvSpPr txBox="1"/>
          <p:nvPr userDrawn="1"/>
        </p:nvSpPr>
        <p:spPr>
          <a:xfrm>
            <a:off x="900634" y="3202178"/>
            <a:ext cx="4241799" cy="180000"/>
          </a:xfrm>
          <a:prstGeom prst="rect">
            <a:avLst/>
          </a:prstGeom>
          <a:noFill/>
        </p:spPr>
        <p:txBody>
          <a:bodyPr wrap="square" rtlCol="0">
            <a:spAutoFit/>
          </a:bodyPr>
          <a:lstStyle/>
          <a:p>
            <a:endParaRPr lang="en-GB" dirty="0"/>
          </a:p>
        </p:txBody>
      </p:sp>
      <p:sp>
        <p:nvSpPr>
          <p:cNvPr id="36" name="Text Placeholder 28"/>
          <p:cNvSpPr>
            <a:spLocks noGrp="1"/>
          </p:cNvSpPr>
          <p:nvPr>
            <p:ph type="body" sz="quarter" idx="15" hasCustomPrompt="1"/>
          </p:nvPr>
        </p:nvSpPr>
        <p:spPr>
          <a:xfrm>
            <a:off x="870476" y="3202178"/>
            <a:ext cx="4241800" cy="180000"/>
          </a:xfrm>
          <a:solidFill>
            <a:srgbClr val="00487C"/>
          </a:solidFill>
        </p:spPr>
        <p:txBody>
          <a:bodyPr/>
          <a:lstStyle>
            <a:lvl1pPr marL="0" indent="0">
              <a:buNone/>
              <a:defRPr sz="1000" b="1" baseline="0">
                <a:solidFill>
                  <a:schemeClr val="bg1"/>
                </a:solidFill>
                <a:latin typeface="Arial "/>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Xxx (Role)</a:t>
            </a:r>
            <a:endParaRPr lang="en-GB" dirty="0"/>
          </a:p>
        </p:txBody>
      </p:sp>
      <p:sp>
        <p:nvSpPr>
          <p:cNvPr id="37" name="TextBox 36"/>
          <p:cNvSpPr txBox="1"/>
          <p:nvPr userDrawn="1"/>
        </p:nvSpPr>
        <p:spPr>
          <a:xfrm>
            <a:off x="870477" y="3396115"/>
            <a:ext cx="4241799" cy="792000"/>
          </a:xfrm>
          <a:prstGeom prst="rect">
            <a:avLst/>
          </a:prstGeom>
          <a:noFill/>
          <a:ln>
            <a:solidFill>
              <a:srgbClr val="00487C"/>
            </a:solidFill>
          </a:ln>
        </p:spPr>
        <p:txBody>
          <a:bodyPr wrap="square" rtlCol="0">
            <a:spAutoFit/>
          </a:bodyPr>
          <a:lstStyle/>
          <a:p>
            <a:endParaRPr lang="en-GB" dirty="0"/>
          </a:p>
        </p:txBody>
      </p:sp>
      <p:sp>
        <p:nvSpPr>
          <p:cNvPr id="38" name="Text Placeholder 31"/>
          <p:cNvSpPr>
            <a:spLocks noGrp="1"/>
          </p:cNvSpPr>
          <p:nvPr>
            <p:ph type="body" sz="quarter" idx="16" hasCustomPrompt="1"/>
          </p:nvPr>
        </p:nvSpPr>
        <p:spPr>
          <a:xfrm>
            <a:off x="1835970" y="3396115"/>
            <a:ext cx="3224986" cy="779953"/>
          </a:xfrm>
        </p:spPr>
        <p:txBody>
          <a:bodyPr lIns="90000"/>
          <a:lstStyle>
            <a:lvl1pPr>
              <a:defRPr sz="8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39" name="Picture Placeholder 33"/>
          <p:cNvSpPr>
            <a:spLocks noGrp="1"/>
          </p:cNvSpPr>
          <p:nvPr>
            <p:ph type="pic" sz="quarter" idx="17" hasCustomPrompt="1"/>
          </p:nvPr>
        </p:nvSpPr>
        <p:spPr>
          <a:xfrm>
            <a:off x="1043881" y="3468079"/>
            <a:ext cx="720000" cy="647700"/>
          </a:xfrm>
        </p:spPr>
        <p:txBody>
          <a:bodyPr/>
          <a:lstStyle>
            <a:lvl1pPr marL="0" indent="0" algn="ctr">
              <a:buNone/>
              <a:defRPr sz="700" b="1">
                <a:solidFill>
                  <a:schemeClr val="accent1"/>
                </a:solidFill>
              </a:defRPr>
            </a:lvl1pPr>
          </a:lstStyle>
          <a:p>
            <a:r>
              <a:rPr lang="en-GB" dirty="0" smtClean="0"/>
              <a:t>&lt;Insert professional photo&gt;</a:t>
            </a:r>
            <a:endParaRPr lang="en-GB" dirty="0"/>
          </a:p>
        </p:txBody>
      </p:sp>
      <p:sp>
        <p:nvSpPr>
          <p:cNvPr id="40" name="TextBox 39"/>
          <p:cNvSpPr txBox="1"/>
          <p:nvPr userDrawn="1"/>
        </p:nvSpPr>
        <p:spPr>
          <a:xfrm>
            <a:off x="930791" y="4480652"/>
            <a:ext cx="4241799" cy="180000"/>
          </a:xfrm>
          <a:prstGeom prst="rect">
            <a:avLst/>
          </a:prstGeom>
          <a:noFill/>
        </p:spPr>
        <p:txBody>
          <a:bodyPr wrap="square" rtlCol="0">
            <a:spAutoFit/>
          </a:bodyPr>
          <a:lstStyle/>
          <a:p>
            <a:endParaRPr lang="en-GB" dirty="0"/>
          </a:p>
        </p:txBody>
      </p:sp>
      <p:sp>
        <p:nvSpPr>
          <p:cNvPr id="41" name="Text Placeholder 28"/>
          <p:cNvSpPr>
            <a:spLocks noGrp="1"/>
          </p:cNvSpPr>
          <p:nvPr>
            <p:ph type="body" sz="quarter" idx="18" hasCustomPrompt="1"/>
          </p:nvPr>
        </p:nvSpPr>
        <p:spPr>
          <a:xfrm>
            <a:off x="900633" y="4480652"/>
            <a:ext cx="4241800" cy="180000"/>
          </a:xfrm>
          <a:solidFill>
            <a:srgbClr val="00487C"/>
          </a:solidFill>
        </p:spPr>
        <p:txBody>
          <a:bodyPr/>
          <a:lstStyle>
            <a:lvl1pPr marL="0" indent="0">
              <a:buNone/>
              <a:defRPr sz="1000" b="1" baseline="0">
                <a:solidFill>
                  <a:schemeClr val="bg1"/>
                </a:solidFill>
                <a:latin typeface="Arial "/>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Xxx (Role)</a:t>
            </a:r>
            <a:endParaRPr lang="en-GB" dirty="0"/>
          </a:p>
        </p:txBody>
      </p:sp>
      <p:sp>
        <p:nvSpPr>
          <p:cNvPr id="42" name="TextBox 41"/>
          <p:cNvSpPr txBox="1"/>
          <p:nvPr userDrawn="1"/>
        </p:nvSpPr>
        <p:spPr>
          <a:xfrm>
            <a:off x="900634" y="4674589"/>
            <a:ext cx="4241799" cy="792000"/>
          </a:xfrm>
          <a:prstGeom prst="rect">
            <a:avLst/>
          </a:prstGeom>
          <a:noFill/>
          <a:ln>
            <a:solidFill>
              <a:srgbClr val="00487C"/>
            </a:solidFill>
          </a:ln>
        </p:spPr>
        <p:txBody>
          <a:bodyPr wrap="square" rtlCol="0">
            <a:spAutoFit/>
          </a:bodyPr>
          <a:lstStyle/>
          <a:p>
            <a:endParaRPr lang="en-GB" dirty="0"/>
          </a:p>
        </p:txBody>
      </p:sp>
      <p:sp>
        <p:nvSpPr>
          <p:cNvPr id="43" name="Text Placeholder 31"/>
          <p:cNvSpPr>
            <a:spLocks noGrp="1"/>
          </p:cNvSpPr>
          <p:nvPr>
            <p:ph type="body" sz="quarter" idx="19" hasCustomPrompt="1"/>
          </p:nvPr>
        </p:nvSpPr>
        <p:spPr>
          <a:xfrm>
            <a:off x="1866127" y="4674590"/>
            <a:ext cx="3224986" cy="750842"/>
          </a:xfrm>
        </p:spPr>
        <p:txBody>
          <a:bodyPr lIns="90000"/>
          <a:lstStyle>
            <a:lvl1pPr>
              <a:defRPr sz="8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44" name="Picture Placeholder 33"/>
          <p:cNvSpPr>
            <a:spLocks noGrp="1"/>
          </p:cNvSpPr>
          <p:nvPr>
            <p:ph type="pic" sz="quarter" idx="20" hasCustomPrompt="1"/>
          </p:nvPr>
        </p:nvSpPr>
        <p:spPr>
          <a:xfrm>
            <a:off x="1074038" y="4746553"/>
            <a:ext cx="720000" cy="647700"/>
          </a:xfrm>
        </p:spPr>
        <p:txBody>
          <a:bodyPr/>
          <a:lstStyle>
            <a:lvl1pPr marL="0" indent="0" algn="ctr">
              <a:buNone/>
              <a:defRPr sz="700" b="1">
                <a:solidFill>
                  <a:schemeClr val="accent1"/>
                </a:solidFill>
              </a:defRPr>
            </a:lvl1pPr>
          </a:lstStyle>
          <a:p>
            <a:r>
              <a:rPr lang="en-GB" dirty="0" smtClean="0"/>
              <a:t>&lt;Insert professional photo&gt;</a:t>
            </a:r>
            <a:endParaRPr lang="en-GB" dirty="0"/>
          </a:p>
        </p:txBody>
      </p:sp>
      <p:sp>
        <p:nvSpPr>
          <p:cNvPr id="45" name="TextBox 44"/>
          <p:cNvSpPr txBox="1"/>
          <p:nvPr userDrawn="1"/>
        </p:nvSpPr>
        <p:spPr>
          <a:xfrm>
            <a:off x="5305982" y="1955749"/>
            <a:ext cx="4241799" cy="180000"/>
          </a:xfrm>
          <a:prstGeom prst="rect">
            <a:avLst/>
          </a:prstGeom>
          <a:noFill/>
        </p:spPr>
        <p:txBody>
          <a:bodyPr wrap="square" rtlCol="0">
            <a:spAutoFit/>
          </a:bodyPr>
          <a:lstStyle/>
          <a:p>
            <a:endParaRPr lang="en-GB" dirty="0"/>
          </a:p>
        </p:txBody>
      </p:sp>
      <p:sp>
        <p:nvSpPr>
          <p:cNvPr id="46" name="Text Placeholder 28"/>
          <p:cNvSpPr>
            <a:spLocks noGrp="1"/>
          </p:cNvSpPr>
          <p:nvPr>
            <p:ph type="body" sz="quarter" idx="21" hasCustomPrompt="1"/>
          </p:nvPr>
        </p:nvSpPr>
        <p:spPr>
          <a:xfrm>
            <a:off x="5275824" y="1955749"/>
            <a:ext cx="4241800" cy="180000"/>
          </a:xfrm>
          <a:solidFill>
            <a:srgbClr val="00487C"/>
          </a:solidFill>
        </p:spPr>
        <p:txBody>
          <a:bodyPr/>
          <a:lstStyle>
            <a:lvl1pPr marL="0" indent="0">
              <a:buNone/>
              <a:defRPr sz="1000" b="1" baseline="0">
                <a:solidFill>
                  <a:schemeClr val="bg1"/>
                </a:solidFill>
                <a:latin typeface="Arial "/>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Xxx (Role)</a:t>
            </a:r>
            <a:endParaRPr lang="en-GB" dirty="0"/>
          </a:p>
        </p:txBody>
      </p:sp>
      <p:sp>
        <p:nvSpPr>
          <p:cNvPr id="47" name="TextBox 46"/>
          <p:cNvSpPr txBox="1"/>
          <p:nvPr userDrawn="1"/>
        </p:nvSpPr>
        <p:spPr>
          <a:xfrm>
            <a:off x="5275825" y="2149686"/>
            <a:ext cx="4241799" cy="792000"/>
          </a:xfrm>
          <a:prstGeom prst="rect">
            <a:avLst/>
          </a:prstGeom>
          <a:noFill/>
          <a:ln>
            <a:solidFill>
              <a:srgbClr val="00487C"/>
            </a:solidFill>
          </a:ln>
        </p:spPr>
        <p:txBody>
          <a:bodyPr wrap="square" rtlCol="0">
            <a:spAutoFit/>
          </a:bodyPr>
          <a:lstStyle/>
          <a:p>
            <a:endParaRPr lang="en-GB" dirty="0"/>
          </a:p>
        </p:txBody>
      </p:sp>
      <p:sp>
        <p:nvSpPr>
          <p:cNvPr id="48" name="Text Placeholder 31"/>
          <p:cNvSpPr>
            <a:spLocks noGrp="1"/>
          </p:cNvSpPr>
          <p:nvPr>
            <p:ph type="body" sz="quarter" idx="22" hasCustomPrompt="1"/>
          </p:nvPr>
        </p:nvSpPr>
        <p:spPr>
          <a:xfrm>
            <a:off x="6241318" y="2149687"/>
            <a:ext cx="3240359" cy="720036"/>
          </a:xfrm>
        </p:spPr>
        <p:txBody>
          <a:bodyPr lIns="90000"/>
          <a:lstStyle>
            <a:lvl1pPr>
              <a:defRPr sz="8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49" name="Picture Placeholder 33"/>
          <p:cNvSpPr>
            <a:spLocks noGrp="1"/>
          </p:cNvSpPr>
          <p:nvPr>
            <p:ph type="pic" sz="quarter" idx="23" hasCustomPrompt="1"/>
          </p:nvPr>
        </p:nvSpPr>
        <p:spPr>
          <a:xfrm>
            <a:off x="5449229" y="2221650"/>
            <a:ext cx="720000" cy="647700"/>
          </a:xfrm>
        </p:spPr>
        <p:txBody>
          <a:bodyPr/>
          <a:lstStyle>
            <a:lvl1pPr marL="0" indent="0" algn="ctr">
              <a:buNone/>
              <a:defRPr sz="700" b="1">
                <a:solidFill>
                  <a:schemeClr val="accent1"/>
                </a:solidFill>
              </a:defRPr>
            </a:lvl1pPr>
          </a:lstStyle>
          <a:p>
            <a:r>
              <a:rPr lang="en-GB" dirty="0" smtClean="0"/>
              <a:t>&lt;Insert professional photo&gt;</a:t>
            </a:r>
            <a:endParaRPr lang="en-GB" dirty="0"/>
          </a:p>
        </p:txBody>
      </p:sp>
      <p:sp>
        <p:nvSpPr>
          <p:cNvPr id="50" name="TextBox 49"/>
          <p:cNvSpPr txBox="1"/>
          <p:nvPr userDrawn="1"/>
        </p:nvSpPr>
        <p:spPr>
          <a:xfrm>
            <a:off x="5336139" y="3202178"/>
            <a:ext cx="4241799" cy="180000"/>
          </a:xfrm>
          <a:prstGeom prst="rect">
            <a:avLst/>
          </a:prstGeom>
          <a:noFill/>
        </p:spPr>
        <p:txBody>
          <a:bodyPr wrap="square" rtlCol="0">
            <a:spAutoFit/>
          </a:bodyPr>
          <a:lstStyle/>
          <a:p>
            <a:endParaRPr lang="en-GB" dirty="0"/>
          </a:p>
        </p:txBody>
      </p:sp>
      <p:sp>
        <p:nvSpPr>
          <p:cNvPr id="51" name="Text Placeholder 28"/>
          <p:cNvSpPr>
            <a:spLocks noGrp="1"/>
          </p:cNvSpPr>
          <p:nvPr>
            <p:ph type="body" sz="quarter" idx="24" hasCustomPrompt="1"/>
          </p:nvPr>
        </p:nvSpPr>
        <p:spPr>
          <a:xfrm>
            <a:off x="5305981" y="3202178"/>
            <a:ext cx="4241800" cy="180000"/>
          </a:xfrm>
          <a:solidFill>
            <a:srgbClr val="00487C"/>
          </a:solidFill>
        </p:spPr>
        <p:txBody>
          <a:bodyPr/>
          <a:lstStyle>
            <a:lvl1pPr marL="0" indent="0">
              <a:buNone/>
              <a:defRPr sz="1000" b="1" baseline="0">
                <a:solidFill>
                  <a:schemeClr val="bg1"/>
                </a:solidFill>
                <a:latin typeface="Arial "/>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Xxx (Role)</a:t>
            </a:r>
            <a:endParaRPr lang="en-GB" dirty="0"/>
          </a:p>
        </p:txBody>
      </p:sp>
      <p:sp>
        <p:nvSpPr>
          <p:cNvPr id="52" name="TextBox 51"/>
          <p:cNvSpPr txBox="1"/>
          <p:nvPr userDrawn="1"/>
        </p:nvSpPr>
        <p:spPr>
          <a:xfrm>
            <a:off x="5305982" y="3396115"/>
            <a:ext cx="4241799" cy="792000"/>
          </a:xfrm>
          <a:prstGeom prst="rect">
            <a:avLst/>
          </a:prstGeom>
          <a:noFill/>
          <a:ln>
            <a:solidFill>
              <a:srgbClr val="00487C"/>
            </a:solidFill>
          </a:ln>
        </p:spPr>
        <p:txBody>
          <a:bodyPr wrap="square" rtlCol="0">
            <a:spAutoFit/>
          </a:bodyPr>
          <a:lstStyle/>
          <a:p>
            <a:endParaRPr lang="en-GB" dirty="0"/>
          </a:p>
        </p:txBody>
      </p:sp>
      <p:sp>
        <p:nvSpPr>
          <p:cNvPr id="53" name="Text Placeholder 31"/>
          <p:cNvSpPr>
            <a:spLocks noGrp="1"/>
          </p:cNvSpPr>
          <p:nvPr>
            <p:ph type="body" sz="quarter" idx="25" hasCustomPrompt="1"/>
          </p:nvPr>
        </p:nvSpPr>
        <p:spPr>
          <a:xfrm>
            <a:off x="6271475" y="3396116"/>
            <a:ext cx="3240359" cy="720036"/>
          </a:xfrm>
        </p:spPr>
        <p:txBody>
          <a:bodyPr lIns="90000"/>
          <a:lstStyle>
            <a:lvl1pPr>
              <a:defRPr sz="8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54" name="Picture Placeholder 33"/>
          <p:cNvSpPr>
            <a:spLocks noGrp="1"/>
          </p:cNvSpPr>
          <p:nvPr>
            <p:ph type="pic" sz="quarter" idx="26" hasCustomPrompt="1"/>
          </p:nvPr>
        </p:nvSpPr>
        <p:spPr>
          <a:xfrm>
            <a:off x="5479386" y="3468079"/>
            <a:ext cx="720000" cy="647700"/>
          </a:xfrm>
        </p:spPr>
        <p:txBody>
          <a:bodyPr/>
          <a:lstStyle>
            <a:lvl1pPr marL="0" indent="0" algn="ctr">
              <a:buNone/>
              <a:defRPr sz="700" b="1">
                <a:solidFill>
                  <a:schemeClr val="accent1"/>
                </a:solidFill>
              </a:defRPr>
            </a:lvl1pPr>
          </a:lstStyle>
          <a:p>
            <a:r>
              <a:rPr lang="en-GB" dirty="0" smtClean="0"/>
              <a:t>&lt;Insert professional photo&gt;</a:t>
            </a:r>
            <a:endParaRPr lang="en-GB" dirty="0"/>
          </a:p>
        </p:txBody>
      </p:sp>
      <p:sp>
        <p:nvSpPr>
          <p:cNvPr id="55" name="TextBox 54"/>
          <p:cNvSpPr txBox="1"/>
          <p:nvPr userDrawn="1"/>
        </p:nvSpPr>
        <p:spPr>
          <a:xfrm>
            <a:off x="5336139" y="4494589"/>
            <a:ext cx="4241799" cy="180000"/>
          </a:xfrm>
          <a:prstGeom prst="rect">
            <a:avLst/>
          </a:prstGeom>
          <a:noFill/>
        </p:spPr>
        <p:txBody>
          <a:bodyPr wrap="square" rtlCol="0">
            <a:spAutoFit/>
          </a:bodyPr>
          <a:lstStyle/>
          <a:p>
            <a:endParaRPr lang="en-GB" dirty="0"/>
          </a:p>
        </p:txBody>
      </p:sp>
      <p:sp>
        <p:nvSpPr>
          <p:cNvPr id="56" name="Text Placeholder 28"/>
          <p:cNvSpPr>
            <a:spLocks noGrp="1"/>
          </p:cNvSpPr>
          <p:nvPr>
            <p:ph type="body" sz="quarter" idx="27" hasCustomPrompt="1"/>
          </p:nvPr>
        </p:nvSpPr>
        <p:spPr>
          <a:xfrm>
            <a:off x="5305981" y="4494589"/>
            <a:ext cx="4241800" cy="180000"/>
          </a:xfrm>
          <a:solidFill>
            <a:srgbClr val="00487C"/>
          </a:solidFill>
        </p:spPr>
        <p:txBody>
          <a:bodyPr/>
          <a:lstStyle>
            <a:lvl1pPr marL="0" indent="0">
              <a:buNone/>
              <a:defRPr sz="1000" b="1" baseline="0">
                <a:solidFill>
                  <a:schemeClr val="bg1"/>
                </a:solidFill>
                <a:latin typeface="Arial "/>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Xxx (Role)</a:t>
            </a:r>
            <a:endParaRPr lang="en-GB" dirty="0"/>
          </a:p>
        </p:txBody>
      </p:sp>
      <p:sp>
        <p:nvSpPr>
          <p:cNvPr id="57" name="TextBox 56"/>
          <p:cNvSpPr txBox="1"/>
          <p:nvPr userDrawn="1"/>
        </p:nvSpPr>
        <p:spPr>
          <a:xfrm>
            <a:off x="5305982" y="4688526"/>
            <a:ext cx="4241799" cy="792000"/>
          </a:xfrm>
          <a:prstGeom prst="rect">
            <a:avLst/>
          </a:prstGeom>
          <a:noFill/>
          <a:ln>
            <a:solidFill>
              <a:srgbClr val="00487C"/>
            </a:solidFill>
          </a:ln>
        </p:spPr>
        <p:txBody>
          <a:bodyPr wrap="square" rtlCol="0">
            <a:spAutoFit/>
          </a:bodyPr>
          <a:lstStyle/>
          <a:p>
            <a:endParaRPr lang="en-GB" dirty="0"/>
          </a:p>
        </p:txBody>
      </p:sp>
      <p:sp>
        <p:nvSpPr>
          <p:cNvPr id="58" name="Text Placeholder 31"/>
          <p:cNvSpPr>
            <a:spLocks noGrp="1"/>
          </p:cNvSpPr>
          <p:nvPr>
            <p:ph type="body" sz="quarter" idx="28" hasCustomPrompt="1"/>
          </p:nvPr>
        </p:nvSpPr>
        <p:spPr>
          <a:xfrm>
            <a:off x="6271475" y="4688527"/>
            <a:ext cx="3240359" cy="720036"/>
          </a:xfrm>
        </p:spPr>
        <p:txBody>
          <a:bodyPr lIns="90000"/>
          <a:lstStyle>
            <a:lvl1pPr>
              <a:defRPr sz="80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59" name="Picture Placeholder 33"/>
          <p:cNvSpPr>
            <a:spLocks noGrp="1"/>
          </p:cNvSpPr>
          <p:nvPr>
            <p:ph type="pic" sz="quarter" idx="29" hasCustomPrompt="1"/>
          </p:nvPr>
        </p:nvSpPr>
        <p:spPr>
          <a:xfrm>
            <a:off x="5479386" y="4760490"/>
            <a:ext cx="720000" cy="647700"/>
          </a:xfrm>
        </p:spPr>
        <p:txBody>
          <a:bodyPr/>
          <a:lstStyle>
            <a:lvl1pPr marL="0" indent="0" algn="ctr">
              <a:buNone/>
              <a:defRPr sz="700" b="1">
                <a:solidFill>
                  <a:schemeClr val="accent1"/>
                </a:solidFill>
              </a:defRPr>
            </a:lvl1pPr>
          </a:lstStyle>
          <a:p>
            <a:r>
              <a:rPr lang="en-GB" dirty="0" smtClean="0"/>
              <a:t>&lt;Insert professional photo&gt;</a:t>
            </a:r>
            <a:endParaRPr lang="en-GB" dirty="0"/>
          </a:p>
        </p:txBody>
      </p:sp>
      <p:sp>
        <p:nvSpPr>
          <p:cNvPr id="60" name="TextBox 59"/>
          <p:cNvSpPr txBox="1"/>
          <p:nvPr userDrawn="1"/>
        </p:nvSpPr>
        <p:spPr>
          <a:xfrm>
            <a:off x="849313" y="1412776"/>
            <a:ext cx="8668311" cy="461665"/>
          </a:xfrm>
          <a:prstGeom prst="rect">
            <a:avLst/>
          </a:prstGeom>
          <a:noFill/>
          <a:ln>
            <a:solidFill>
              <a:schemeClr val="accent1"/>
            </a:solidFill>
          </a:ln>
        </p:spPr>
        <p:txBody>
          <a:bodyPr wrap="square" rtlCol="0">
            <a:spAutoFit/>
          </a:bodyPr>
          <a:lstStyle/>
          <a:p>
            <a:endParaRPr lang="en-GB" dirty="0"/>
          </a:p>
        </p:txBody>
      </p:sp>
      <p:sp>
        <p:nvSpPr>
          <p:cNvPr id="62" name="Text Placeholder 61"/>
          <p:cNvSpPr>
            <a:spLocks noGrp="1"/>
          </p:cNvSpPr>
          <p:nvPr>
            <p:ph type="body" sz="quarter" idx="30" hasCustomPrompt="1"/>
          </p:nvPr>
        </p:nvSpPr>
        <p:spPr>
          <a:xfrm>
            <a:off x="849313" y="1412875"/>
            <a:ext cx="8667750" cy="461963"/>
          </a:xfrm>
        </p:spPr>
        <p:txBody>
          <a:bodyPr lIns="90000"/>
          <a:lstStyle>
            <a:lvl1pPr marL="0" marR="0" indent="0" algn="l" defTabSz="914400" rtl="0" eaLnBrk="1" fontAlgn="base" latinLnBrk="0" hangingPunct="1">
              <a:lnSpc>
                <a:spcPct val="110000"/>
              </a:lnSpc>
              <a:spcBef>
                <a:spcPct val="20000"/>
              </a:spcBef>
              <a:spcAft>
                <a:spcPct val="0"/>
              </a:spcAft>
              <a:buClrTx/>
              <a:buSzTx/>
              <a:buFont typeface="Wingdings 3" pitchFamily="-96" charset="2"/>
              <a:buNone/>
              <a:tabLst/>
              <a:defRPr sz="1200"/>
            </a:lvl1pPr>
            <a:lvl2pPr marL="457200" indent="0">
              <a:buNone/>
              <a:defRPr/>
            </a:lvl2pPr>
            <a:lvl3pPr marL="914400" indent="0">
              <a:buNone/>
              <a:defRPr/>
            </a:lvl3pPr>
            <a:lvl4pPr marL="1371600" indent="0">
              <a:buNone/>
              <a:defRPr/>
            </a:lvl4pPr>
            <a:lvl5pPr marL="1828800" indent="0">
              <a:buNone/>
              <a:defRPr/>
            </a:lvl5pPr>
          </a:lstStyle>
          <a:p>
            <a:pPr marL="342900" marR="0" lvl="0" indent="-342900" algn="l" defTabSz="914400" rtl="0" eaLnBrk="1" fontAlgn="base" latinLnBrk="0" hangingPunct="1">
              <a:lnSpc>
                <a:spcPct val="110000"/>
              </a:lnSpc>
              <a:spcBef>
                <a:spcPct val="20000"/>
              </a:spcBef>
              <a:spcAft>
                <a:spcPct val="0"/>
              </a:spcAft>
              <a:buClrTx/>
              <a:buSzTx/>
              <a:buFont typeface="Wingdings 3" pitchFamily="-96" charset="2"/>
              <a:buBlip>
                <a:blip r:embed="rId2"/>
              </a:buBlip>
              <a:tabLst/>
              <a:defRPr/>
            </a:pPr>
            <a:r>
              <a:rPr lang="en-GB" dirty="0" smtClean="0"/>
              <a:t>Our team will bring deep industry expertise, combined  with knowledge of your business and a proven track record</a:t>
            </a:r>
          </a:p>
          <a:p>
            <a:pPr lvl="0"/>
            <a:endParaRPr lang="en-US" dirty="0" smtClean="0"/>
          </a:p>
        </p:txBody>
      </p:sp>
    </p:spTree>
    <p:extLst>
      <p:ext uri="{BB962C8B-B14F-4D97-AF65-F5344CB8AC3E}">
        <p14:creationId xmlns:p14="http://schemas.microsoft.com/office/powerpoint/2010/main" val="398188705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
          <p:cNvSpPr>
            <a:spLocks noGrp="1"/>
          </p:cNvSpPr>
          <p:nvPr>
            <p:ph type="title"/>
          </p:nvPr>
        </p:nvSpPr>
        <p:spPr>
          <a:xfrm>
            <a:off x="838200" y="381000"/>
            <a:ext cx="6362700" cy="838200"/>
          </a:xfrm>
        </p:spPr>
        <p:txBody>
          <a:bodyPr/>
          <a:lstStyle/>
          <a:p>
            <a:r>
              <a:rPr lang="en-US" smtClean="0"/>
              <a:t>Click to edit Master title style</a:t>
            </a:r>
            <a:endParaRPr lang="en-GB" dirty="0"/>
          </a:p>
        </p:txBody>
      </p:sp>
      <p:sp>
        <p:nvSpPr>
          <p:cNvPr id="12" name="Text Placeholder 11"/>
          <p:cNvSpPr>
            <a:spLocks noGrp="1"/>
          </p:cNvSpPr>
          <p:nvPr>
            <p:ph type="body" sz="quarter" idx="11" hasCustomPrompt="1"/>
          </p:nvPr>
        </p:nvSpPr>
        <p:spPr>
          <a:xfrm>
            <a:off x="849312" y="1526400"/>
            <a:ext cx="8683200" cy="266400"/>
          </a:xfrm>
          <a:solidFill>
            <a:srgbClr val="002060"/>
          </a:solidFill>
        </p:spPr>
        <p:txBody>
          <a:bodyPr/>
          <a:lstStyle>
            <a:lvl1pPr marL="0" indent="0">
              <a:buNone/>
              <a:defRPr sz="14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 1</a:t>
            </a:r>
          </a:p>
        </p:txBody>
      </p:sp>
      <p:sp>
        <p:nvSpPr>
          <p:cNvPr id="20" name="TextBox 19"/>
          <p:cNvSpPr txBox="1"/>
          <p:nvPr userDrawn="1"/>
        </p:nvSpPr>
        <p:spPr>
          <a:xfrm>
            <a:off x="838274" y="1800000"/>
            <a:ext cx="8683200" cy="1144800"/>
          </a:xfrm>
          <a:prstGeom prst="rect">
            <a:avLst/>
          </a:prstGeom>
          <a:noFill/>
          <a:ln>
            <a:solidFill>
              <a:srgbClr val="00487C"/>
            </a:solidFill>
          </a:ln>
        </p:spPr>
        <p:txBody>
          <a:bodyPr wrap="square" rtlCol="0">
            <a:spAutoFit/>
          </a:bodyPr>
          <a:lstStyle/>
          <a:p>
            <a:pPr marL="0" indent="0">
              <a:buFont typeface="Wingdings" pitchFamily="2" charset="2"/>
              <a:buNone/>
            </a:pPr>
            <a:endParaRPr lang="en-GB" sz="1100" dirty="0" smtClean="0"/>
          </a:p>
        </p:txBody>
      </p:sp>
      <p:sp>
        <p:nvSpPr>
          <p:cNvPr id="10" name="Text Placeholder 9"/>
          <p:cNvSpPr>
            <a:spLocks noGrp="1"/>
          </p:cNvSpPr>
          <p:nvPr>
            <p:ph type="body" sz="quarter" idx="13" hasCustomPrompt="1"/>
          </p:nvPr>
        </p:nvSpPr>
        <p:spPr>
          <a:xfrm>
            <a:off x="837572" y="1888904"/>
            <a:ext cx="8675687" cy="1370013"/>
          </a:xfrm>
        </p:spPr>
        <p:txBody>
          <a:bodyPr lIns="90000"/>
          <a:lstStyle>
            <a:lvl1pPr>
              <a:defRPr sz="11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
        <p:nvSpPr>
          <p:cNvPr id="13" name="TextBox 12"/>
          <p:cNvSpPr txBox="1"/>
          <p:nvPr userDrawn="1"/>
        </p:nvSpPr>
        <p:spPr>
          <a:xfrm>
            <a:off x="849312" y="3067200"/>
            <a:ext cx="5338800" cy="273600"/>
          </a:xfrm>
          <a:prstGeom prst="rect">
            <a:avLst/>
          </a:prstGeom>
          <a:solidFill>
            <a:srgbClr val="6A2152"/>
          </a:solidFill>
          <a:ln>
            <a:solidFill>
              <a:srgbClr val="6A2152"/>
            </a:solidFill>
          </a:ln>
        </p:spPr>
        <p:txBody>
          <a:bodyPr wrap="square" rtlCol="0">
            <a:spAutoFit/>
          </a:bodyPr>
          <a:lstStyle/>
          <a:p>
            <a:endParaRPr lang="en-GB" dirty="0"/>
          </a:p>
        </p:txBody>
      </p:sp>
      <p:sp>
        <p:nvSpPr>
          <p:cNvPr id="15" name="Text Placeholder 14"/>
          <p:cNvSpPr>
            <a:spLocks noGrp="1"/>
          </p:cNvSpPr>
          <p:nvPr>
            <p:ph type="body" sz="quarter" idx="14" hasCustomPrompt="1"/>
          </p:nvPr>
        </p:nvSpPr>
        <p:spPr>
          <a:xfrm>
            <a:off x="849313" y="3049588"/>
            <a:ext cx="5338762" cy="322262"/>
          </a:xfrm>
        </p:spPr>
        <p:txBody>
          <a:bodyPr/>
          <a:lstStyle>
            <a:lvl1pPr marL="0" indent="0">
              <a:buNone/>
              <a:defRPr sz="14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 2</a:t>
            </a:r>
          </a:p>
        </p:txBody>
      </p:sp>
      <p:sp>
        <p:nvSpPr>
          <p:cNvPr id="21" name="TextBox 20"/>
          <p:cNvSpPr txBox="1"/>
          <p:nvPr userDrawn="1"/>
        </p:nvSpPr>
        <p:spPr>
          <a:xfrm>
            <a:off x="849312" y="3348000"/>
            <a:ext cx="5338800" cy="2826000"/>
          </a:xfrm>
          <a:prstGeom prst="rect">
            <a:avLst/>
          </a:prstGeom>
          <a:noFill/>
          <a:ln>
            <a:solidFill>
              <a:srgbClr val="6A2152"/>
            </a:solidFill>
          </a:ln>
        </p:spPr>
        <p:txBody>
          <a:bodyPr wrap="square" rtlCol="0">
            <a:spAutoFit/>
          </a:bodyPr>
          <a:lstStyle/>
          <a:p>
            <a:endParaRPr lang="en-GB" dirty="0"/>
          </a:p>
        </p:txBody>
      </p:sp>
      <p:sp>
        <p:nvSpPr>
          <p:cNvPr id="23" name="Text Placeholder 22"/>
          <p:cNvSpPr>
            <a:spLocks noGrp="1"/>
          </p:cNvSpPr>
          <p:nvPr>
            <p:ph type="body" sz="quarter" idx="15" hasCustomPrompt="1"/>
          </p:nvPr>
        </p:nvSpPr>
        <p:spPr>
          <a:xfrm>
            <a:off x="849313" y="3371850"/>
            <a:ext cx="5338762" cy="2825750"/>
          </a:xfrm>
        </p:spPr>
        <p:txBody>
          <a:bodyPr lIns="90000"/>
          <a:lstStyle>
            <a:lvl1pPr>
              <a:defRPr sz="11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a:p>
            <a:pPr lvl="0"/>
            <a:endParaRPr lang="en-US" dirty="0" smtClean="0"/>
          </a:p>
        </p:txBody>
      </p:sp>
      <p:sp>
        <p:nvSpPr>
          <p:cNvPr id="24" name="TextBox 23"/>
          <p:cNvSpPr txBox="1"/>
          <p:nvPr userDrawn="1"/>
        </p:nvSpPr>
        <p:spPr>
          <a:xfrm>
            <a:off x="6328002" y="3068959"/>
            <a:ext cx="3204000" cy="252000"/>
          </a:xfrm>
          <a:prstGeom prst="rect">
            <a:avLst/>
          </a:prstGeom>
          <a:solidFill>
            <a:srgbClr val="00AEEF"/>
          </a:solidFill>
          <a:ln>
            <a:solidFill>
              <a:srgbClr val="00AEEF"/>
            </a:solidFill>
          </a:ln>
        </p:spPr>
        <p:txBody>
          <a:bodyPr wrap="square" rtlCol="0">
            <a:spAutoFit/>
          </a:bodyPr>
          <a:lstStyle/>
          <a:p>
            <a:endParaRPr lang="en-GB" dirty="0"/>
          </a:p>
        </p:txBody>
      </p:sp>
      <p:sp>
        <p:nvSpPr>
          <p:cNvPr id="26" name="Text Placeholder 25"/>
          <p:cNvSpPr>
            <a:spLocks noGrp="1"/>
          </p:cNvSpPr>
          <p:nvPr>
            <p:ph type="body" sz="quarter" idx="16" hasCustomPrompt="1"/>
          </p:nvPr>
        </p:nvSpPr>
        <p:spPr>
          <a:xfrm>
            <a:off x="6327775" y="3068638"/>
            <a:ext cx="3197225" cy="252412"/>
          </a:xfrm>
        </p:spPr>
        <p:txBody>
          <a:bodyPr/>
          <a:lstStyle>
            <a:lvl1pPr marL="0" indent="0">
              <a:buNone/>
              <a:defRPr sz="1400" b="1" baseline="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Title 3</a:t>
            </a:r>
          </a:p>
        </p:txBody>
      </p:sp>
      <p:sp>
        <p:nvSpPr>
          <p:cNvPr id="29" name="Text Placeholder 28"/>
          <p:cNvSpPr>
            <a:spLocks noGrp="1"/>
          </p:cNvSpPr>
          <p:nvPr>
            <p:ph type="body" sz="quarter" idx="17" hasCustomPrompt="1"/>
          </p:nvPr>
        </p:nvSpPr>
        <p:spPr>
          <a:xfrm>
            <a:off x="6327774" y="3335338"/>
            <a:ext cx="3204227" cy="2862020"/>
          </a:xfrm>
          <a:ln>
            <a:solidFill>
              <a:srgbClr val="00AEEF"/>
            </a:solidFill>
          </a:ln>
        </p:spPr>
        <p:txBody>
          <a:bodyPr lIns="90000"/>
          <a:lstStyle>
            <a:lvl1pPr>
              <a:defRPr sz="1100" baseline="0"/>
            </a:lvl1pPr>
            <a:lvl2pPr marL="457200" indent="0">
              <a:buNone/>
              <a:defRPr/>
            </a:lvl2pPr>
            <a:lvl3pPr marL="914400" indent="0">
              <a:buNone/>
              <a:defRPr/>
            </a:lvl3pPr>
            <a:lvl4pPr marL="1371600" indent="0">
              <a:buNone/>
              <a:defRPr/>
            </a:lvl4pPr>
            <a:lvl5pPr marL="1828800" indent="0">
              <a:buNone/>
              <a:defRPr/>
            </a:lvl5pPr>
          </a:lstStyle>
          <a:p>
            <a:pPr lvl="0"/>
            <a:r>
              <a:rPr lang="en-US" dirty="0" smtClean="0"/>
              <a:t>Enter Text Here</a:t>
            </a:r>
          </a:p>
        </p:txBody>
      </p:sp>
    </p:spTree>
    <p:extLst>
      <p:ext uri="{BB962C8B-B14F-4D97-AF65-F5344CB8AC3E}">
        <p14:creationId xmlns:p14="http://schemas.microsoft.com/office/powerpoint/2010/main" val="23393872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F5C759C6-3F0C-4D1A-BADB-8B402F62403B}"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371600"/>
            <a:ext cx="4238625"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229225" y="1371600"/>
            <a:ext cx="4238625"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E58AA763-DFDB-4CCD-925E-D3159BF335F4}"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F0F67608-E54E-47C7-95E0-93454BF42108}"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1771FF3F-DA4C-4FE0-8099-1180027C9BA2}"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0CD0B187-1F4F-43AA-9371-ECCD2E8B8469}"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C8F40C9-DEF7-4DB9-964A-A2155EFA2CA7}" type="slidenum">
              <a:rPr lang="en-US"/>
              <a:pPr>
                <a:defRPr/>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3BFFF8E1-A4D7-4883-9F6E-20B65F3BE423}" type="slidenum">
              <a:rPr lang="en-US"/>
              <a:pPr>
                <a:defRPr/>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381000"/>
            <a:ext cx="6362700" cy="8382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838200" y="1371600"/>
            <a:ext cx="8629650" cy="4876800"/>
          </a:xfrm>
          <a:prstGeom prst="rect">
            <a:avLst/>
          </a:prstGeom>
          <a:noFill/>
          <a:ln w="9525">
            <a:noFill/>
            <a:miter lim="800000"/>
            <a:headEnd/>
            <a:tailEnd/>
          </a:ln>
        </p:spPr>
        <p:txBody>
          <a:bodyPr vert="horz" wrap="square" lIns="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30" name="Rectangle 6"/>
          <p:cNvSpPr>
            <a:spLocks noGrp="1" noChangeArrowheads="1"/>
          </p:cNvSpPr>
          <p:nvPr>
            <p:ph type="sldNum" sz="quarter" idx="4"/>
          </p:nvPr>
        </p:nvSpPr>
        <p:spPr bwMode="auto">
          <a:xfrm>
            <a:off x="7461250" y="6477000"/>
            <a:ext cx="2063750" cy="457200"/>
          </a:xfrm>
          <a:prstGeom prst="rect">
            <a:avLst/>
          </a:prstGeom>
          <a:noFill/>
          <a:ln w="9525">
            <a:noFill/>
            <a:miter lim="800000"/>
            <a:headEnd/>
            <a:tailEnd/>
          </a:ln>
        </p:spPr>
        <p:txBody>
          <a:bodyPr vert="horz" wrap="square" lIns="91440" tIns="45720" rIns="0" bIns="45720" numCol="1" anchor="t" anchorCtr="0" compatLnSpc="1">
            <a:prstTxWarp prst="textNoShape">
              <a:avLst/>
            </a:prstTxWarp>
          </a:bodyPr>
          <a:lstStyle>
            <a:lvl1pPr algn="r">
              <a:defRPr sz="700" b="1" smtClean="0">
                <a:solidFill>
                  <a:srgbClr val="595959"/>
                </a:solidFill>
              </a:defRPr>
            </a:lvl1pPr>
          </a:lstStyle>
          <a:p>
            <a:pPr>
              <a:defRPr/>
            </a:pPr>
            <a:fld id="{681DFB87-135B-4151-B5FC-B73800A93265}" type="slidenum">
              <a:rPr lang="en-US"/>
              <a:pPr>
                <a:defRPr/>
              </a:pPr>
              <a:t>‹#›</a:t>
            </a:fld>
            <a:endParaRPr lang="en-US" dirty="0"/>
          </a:p>
        </p:txBody>
      </p:sp>
      <p:sp>
        <p:nvSpPr>
          <p:cNvPr id="1033" name="AutoShape 9"/>
          <p:cNvSpPr>
            <a:spLocks noChangeArrowheads="1"/>
          </p:cNvSpPr>
          <p:nvPr/>
        </p:nvSpPr>
        <p:spPr bwMode="auto">
          <a:xfrm rot="-5400000" flipH="1" flipV="1">
            <a:off x="-20637" y="477837"/>
            <a:ext cx="304800" cy="263525"/>
          </a:xfrm>
          <a:prstGeom prst="triangle">
            <a:avLst>
              <a:gd name="adj" fmla="val 50000"/>
            </a:avLst>
          </a:prstGeom>
          <a:solidFill>
            <a:srgbClr val="00487C"/>
          </a:solidFill>
          <a:ln w="9525">
            <a:noFill/>
            <a:miter lim="800000"/>
            <a:headEnd/>
            <a:tailEnd/>
          </a:ln>
        </p:spPr>
        <p:txBody>
          <a:bodyPr wrap="none" anchor="ctr"/>
          <a:lstStyle/>
          <a:p>
            <a:pPr>
              <a:defRPr/>
            </a:pPr>
            <a:endParaRPr lang="en-US" dirty="0"/>
          </a:p>
        </p:txBody>
      </p:sp>
      <p:sp>
        <p:nvSpPr>
          <p:cNvPr id="1034" name="Text Box 10"/>
          <p:cNvSpPr txBox="1">
            <a:spLocks noChangeArrowheads="1"/>
          </p:cNvSpPr>
          <p:nvPr/>
        </p:nvSpPr>
        <p:spPr bwMode="auto">
          <a:xfrm>
            <a:off x="838200" y="6477000"/>
            <a:ext cx="4800600" cy="358775"/>
          </a:xfrm>
          <a:prstGeom prst="rect">
            <a:avLst/>
          </a:prstGeom>
          <a:noFill/>
          <a:ln w="9525">
            <a:noFill/>
            <a:miter lim="800000"/>
            <a:headEnd/>
            <a:tailEnd/>
          </a:ln>
        </p:spPr>
        <p:txBody>
          <a:bodyPr lIns="0">
            <a:spAutoFit/>
          </a:bodyPr>
          <a:lstStyle/>
          <a:p>
            <a:pPr>
              <a:defRPr/>
            </a:pPr>
            <a:r>
              <a:rPr lang="en-US" sz="700" dirty="0">
                <a:solidFill>
                  <a:srgbClr val="595959"/>
                </a:solidFill>
              </a:rPr>
              <a:t>Copyright </a:t>
            </a:r>
            <a:r>
              <a:rPr lang="en-US" sz="700" dirty="0" smtClean="0">
                <a:solidFill>
                  <a:srgbClr val="595959"/>
                </a:solidFill>
              </a:rPr>
              <a:t>2013 </a:t>
            </a:r>
            <a:r>
              <a:rPr lang="en-US" sz="700" dirty="0">
                <a:solidFill>
                  <a:srgbClr val="595959"/>
                </a:solidFill>
              </a:rPr>
              <a:t>by Baringa Partners LLP. All rights reserved. Confidential and proprietary.</a:t>
            </a:r>
          </a:p>
          <a:p>
            <a:pPr>
              <a:spcBef>
                <a:spcPct val="50000"/>
              </a:spcBef>
              <a:defRPr/>
            </a:pPr>
            <a:endParaRPr lang="en-US" sz="700" dirty="0"/>
          </a:p>
        </p:txBody>
      </p:sp>
      <p:pic>
        <p:nvPicPr>
          <p:cNvPr id="8" name="Picture 2"/>
          <p:cNvPicPr>
            <a:picLocks noChangeAspect="1" noChangeArrowheads="1"/>
          </p:cNvPicPr>
          <p:nvPr userDrawn="1"/>
        </p:nvPicPr>
        <p:blipFill>
          <a:blip r:embed="rId25" cstate="print">
            <a:extLst>
              <a:ext uri="{28A0092B-C50C-407E-A947-70E740481C1C}">
                <a14:useLocalDpi xmlns:a14="http://schemas.microsoft.com/office/drawing/2010/main" val="0"/>
              </a:ext>
            </a:extLst>
          </a:blip>
          <a:srcRect/>
          <a:stretch>
            <a:fillRect/>
          </a:stretch>
        </p:blipFill>
        <p:spPr bwMode="auto">
          <a:xfrm>
            <a:off x="6609184" y="456507"/>
            <a:ext cx="2864793" cy="452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7" r:id="rId7"/>
    <p:sldLayoutId id="2147483668" r:id="rId8"/>
    <p:sldLayoutId id="2147483669" r:id="rId9"/>
    <p:sldLayoutId id="2147483670" r:id="rId10"/>
    <p:sldLayoutId id="2147483689" r:id="rId11"/>
    <p:sldLayoutId id="2147483673" r:id="rId12"/>
    <p:sldLayoutId id="2147483666" r:id="rId13"/>
    <p:sldLayoutId id="2147483674" r:id="rId14"/>
    <p:sldLayoutId id="2147483675" r:id="rId15"/>
    <p:sldLayoutId id="2147483676" r:id="rId16"/>
    <p:sldLayoutId id="2147483677" r:id="rId17"/>
    <p:sldLayoutId id="2147483678" r:id="rId18"/>
    <p:sldLayoutId id="2147483679" r:id="rId19"/>
    <p:sldLayoutId id="2147483680" r:id="rId20"/>
    <p:sldLayoutId id="2147483683" r:id="rId21"/>
    <p:sldLayoutId id="2147483686" r:id="rId22"/>
    <p:sldLayoutId id="2147483687" r:id="rId23"/>
  </p:sldLayoutIdLst>
  <p:timing>
    <p:tnLst>
      <p:par>
        <p:cTn id="1" dur="indefinite" restart="never" nodeType="tmRoot"/>
      </p:par>
    </p:tnLst>
  </p:timing>
  <p:hf hdr="0" ftr="0" dt="0"/>
  <p:txStyles>
    <p:titleStyle>
      <a:lvl1pPr algn="l" rtl="0" eaLnBrk="1" fontAlgn="base" hangingPunct="1">
        <a:lnSpc>
          <a:spcPct val="90000"/>
        </a:lnSpc>
        <a:spcBef>
          <a:spcPct val="0"/>
        </a:spcBef>
        <a:spcAft>
          <a:spcPct val="0"/>
        </a:spcAft>
        <a:defRPr sz="2700" b="1">
          <a:solidFill>
            <a:srgbClr val="00487C"/>
          </a:solidFill>
          <a:latin typeface="+mj-lt"/>
          <a:ea typeface="+mj-ea"/>
          <a:cs typeface="+mj-cs"/>
        </a:defRPr>
      </a:lvl1pPr>
      <a:lvl2pPr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2pPr>
      <a:lvl3pPr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3pPr>
      <a:lvl4pPr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4pPr>
      <a:lvl5pPr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5pPr>
      <a:lvl6pPr marL="457200"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6pPr>
      <a:lvl7pPr marL="914400"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7pPr>
      <a:lvl8pPr marL="1371600"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8pPr>
      <a:lvl9pPr marL="1828800" algn="l" rtl="0" eaLnBrk="1" fontAlgn="base" hangingPunct="1">
        <a:lnSpc>
          <a:spcPct val="90000"/>
        </a:lnSpc>
        <a:spcBef>
          <a:spcPct val="0"/>
        </a:spcBef>
        <a:spcAft>
          <a:spcPct val="0"/>
        </a:spcAft>
        <a:defRPr sz="2700" b="1">
          <a:solidFill>
            <a:srgbClr val="00487C"/>
          </a:solidFill>
          <a:latin typeface="Arial" charset="0"/>
          <a:ea typeface="ヒラギノ角ゴ Pro W3" pitchFamily="-96" charset="-128"/>
        </a:defRPr>
      </a:lvl9pPr>
    </p:titleStyle>
    <p:bodyStyle>
      <a:lvl1pPr marL="342900" indent="-342900" algn="l" rtl="0" eaLnBrk="1" fontAlgn="base" hangingPunct="1">
        <a:lnSpc>
          <a:spcPct val="110000"/>
        </a:lnSpc>
        <a:spcBef>
          <a:spcPct val="20000"/>
        </a:spcBef>
        <a:spcAft>
          <a:spcPct val="0"/>
        </a:spcAft>
        <a:buFont typeface="Wingdings 3" pitchFamily="-96" charset="2"/>
        <a:buBlip>
          <a:blip r:embed="rId26"/>
        </a:buBlip>
        <a:defRPr sz="2000">
          <a:solidFill>
            <a:schemeClr val="tx1"/>
          </a:solidFill>
          <a:latin typeface="+mn-lt"/>
          <a:ea typeface="+mn-ea"/>
          <a:cs typeface="+mn-cs"/>
        </a:defRPr>
      </a:lvl1pPr>
      <a:lvl2pPr marL="742950" indent="-285750" algn="l" rtl="0" eaLnBrk="1" fontAlgn="base" hangingPunct="1">
        <a:lnSpc>
          <a:spcPct val="110000"/>
        </a:lnSpc>
        <a:spcBef>
          <a:spcPct val="20000"/>
        </a:spcBef>
        <a:spcAft>
          <a:spcPct val="0"/>
        </a:spcAft>
        <a:buChar char="–"/>
        <a:defRPr>
          <a:solidFill>
            <a:schemeClr val="tx1"/>
          </a:solidFill>
          <a:latin typeface="+mn-lt"/>
          <a:ea typeface="+mn-ea"/>
        </a:defRPr>
      </a:lvl2pPr>
      <a:lvl3pPr marL="1143000" indent="-228600" algn="l" rtl="0" eaLnBrk="1" fontAlgn="base" hangingPunct="1">
        <a:lnSpc>
          <a:spcPct val="110000"/>
        </a:lnSpc>
        <a:spcBef>
          <a:spcPct val="20000"/>
        </a:spcBef>
        <a:spcAft>
          <a:spcPct val="0"/>
        </a:spcAft>
        <a:buBlip>
          <a:blip r:embed="rId27"/>
        </a:buBlip>
        <a:defRPr sz="1600">
          <a:solidFill>
            <a:schemeClr val="tx1"/>
          </a:solidFill>
          <a:latin typeface="+mn-lt"/>
          <a:ea typeface="+mn-ea"/>
        </a:defRPr>
      </a:lvl3pPr>
      <a:lvl4pPr marL="1600200" indent="-228600" algn="l" rtl="0" eaLnBrk="1" fontAlgn="base" hangingPunct="1">
        <a:lnSpc>
          <a:spcPct val="110000"/>
        </a:lnSpc>
        <a:spcBef>
          <a:spcPct val="20000"/>
        </a:spcBef>
        <a:spcAft>
          <a:spcPct val="0"/>
        </a:spcAft>
        <a:buFont typeface="Wingdings" pitchFamily="-96" charset="2"/>
        <a:buChar char="§"/>
        <a:defRPr sz="1400">
          <a:solidFill>
            <a:schemeClr val="tx1"/>
          </a:solidFill>
          <a:latin typeface="+mn-lt"/>
          <a:ea typeface="+mn-ea"/>
        </a:defRPr>
      </a:lvl4pPr>
      <a:lvl5pPr marL="2057400" indent="-228600" algn="l" rtl="0" eaLnBrk="1" fontAlgn="base" hangingPunct="1">
        <a:lnSpc>
          <a:spcPct val="110000"/>
        </a:lnSpc>
        <a:spcBef>
          <a:spcPct val="20000"/>
        </a:spcBef>
        <a:spcAft>
          <a:spcPct val="0"/>
        </a:spcAft>
        <a:buChar char="»"/>
        <a:defRPr sz="1200">
          <a:solidFill>
            <a:schemeClr val="tx1"/>
          </a:solidFill>
          <a:latin typeface="+mn-lt"/>
          <a:ea typeface="+mn-ea"/>
        </a:defRPr>
      </a:lvl5pPr>
      <a:lvl6pPr marL="2514600" indent="-228600" algn="l" rtl="0" eaLnBrk="1" fontAlgn="base" hangingPunct="1">
        <a:lnSpc>
          <a:spcPct val="110000"/>
        </a:lnSpc>
        <a:spcBef>
          <a:spcPct val="20000"/>
        </a:spcBef>
        <a:spcAft>
          <a:spcPct val="0"/>
        </a:spcAft>
        <a:buChar char="»"/>
        <a:defRPr sz="1200">
          <a:solidFill>
            <a:schemeClr val="tx1"/>
          </a:solidFill>
          <a:latin typeface="+mn-lt"/>
          <a:ea typeface="+mn-ea"/>
        </a:defRPr>
      </a:lvl6pPr>
      <a:lvl7pPr marL="2971800" indent="-228600" algn="l" rtl="0" eaLnBrk="1" fontAlgn="base" hangingPunct="1">
        <a:lnSpc>
          <a:spcPct val="110000"/>
        </a:lnSpc>
        <a:spcBef>
          <a:spcPct val="20000"/>
        </a:spcBef>
        <a:spcAft>
          <a:spcPct val="0"/>
        </a:spcAft>
        <a:buChar char="»"/>
        <a:defRPr sz="1200">
          <a:solidFill>
            <a:schemeClr val="tx1"/>
          </a:solidFill>
          <a:latin typeface="+mn-lt"/>
          <a:ea typeface="+mn-ea"/>
        </a:defRPr>
      </a:lvl7pPr>
      <a:lvl8pPr marL="3429000" indent="-228600" algn="l" rtl="0" eaLnBrk="1" fontAlgn="base" hangingPunct="1">
        <a:lnSpc>
          <a:spcPct val="110000"/>
        </a:lnSpc>
        <a:spcBef>
          <a:spcPct val="20000"/>
        </a:spcBef>
        <a:spcAft>
          <a:spcPct val="0"/>
        </a:spcAft>
        <a:buChar char="»"/>
        <a:defRPr sz="1200">
          <a:solidFill>
            <a:schemeClr val="tx1"/>
          </a:solidFill>
          <a:latin typeface="+mn-lt"/>
          <a:ea typeface="+mn-ea"/>
        </a:defRPr>
      </a:lvl8pPr>
      <a:lvl9pPr marL="3886200" indent="-228600" algn="l" rtl="0" eaLnBrk="1" fontAlgn="base" hangingPunct="1">
        <a:lnSpc>
          <a:spcPct val="110000"/>
        </a:lnSpc>
        <a:spcBef>
          <a:spcPct val="20000"/>
        </a:spcBef>
        <a:spcAft>
          <a:spcPct val="0"/>
        </a:spcAft>
        <a:buChar char="»"/>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8.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38200" y="2852936"/>
            <a:ext cx="6705600" cy="811213"/>
          </a:xfrm>
        </p:spPr>
        <p:txBody>
          <a:bodyPr/>
          <a:lstStyle/>
          <a:p>
            <a:pPr eaLnBrk="1" hangingPunct="1"/>
            <a:r>
              <a:rPr lang="en-US" dirty="0" smtClean="0"/>
              <a:t>Route to market for independents</a:t>
            </a:r>
          </a:p>
        </p:txBody>
      </p:sp>
      <p:sp>
        <p:nvSpPr>
          <p:cNvPr id="3075" name="Rectangle 3"/>
          <p:cNvSpPr>
            <a:spLocks noGrp="1" noChangeArrowheads="1"/>
          </p:cNvSpPr>
          <p:nvPr>
            <p:ph type="subTitle" idx="1"/>
          </p:nvPr>
        </p:nvSpPr>
        <p:spPr/>
        <p:txBody>
          <a:bodyPr/>
          <a:lstStyle/>
          <a:p>
            <a:pPr eaLnBrk="1" hangingPunct="1"/>
            <a:r>
              <a:rPr lang="en-US" dirty="0" smtClean="0"/>
              <a:t>Overview of the evidence to date</a:t>
            </a:r>
          </a:p>
        </p:txBody>
      </p:sp>
      <p:sp>
        <p:nvSpPr>
          <p:cNvPr id="3076" name="Text Box 4"/>
          <p:cNvSpPr txBox="1">
            <a:spLocks noChangeArrowheads="1"/>
          </p:cNvSpPr>
          <p:nvPr/>
        </p:nvSpPr>
        <p:spPr bwMode="auto">
          <a:xfrm>
            <a:off x="838200" y="4241800"/>
            <a:ext cx="3200400" cy="566309"/>
          </a:xfrm>
          <a:prstGeom prst="rect">
            <a:avLst/>
          </a:prstGeom>
          <a:noFill/>
          <a:ln w="9525">
            <a:noFill/>
            <a:miter lim="800000"/>
            <a:headEnd/>
            <a:tailEnd/>
          </a:ln>
        </p:spPr>
        <p:txBody>
          <a:bodyPr lIns="0">
            <a:spAutoFit/>
          </a:bodyPr>
          <a:lstStyle/>
          <a:p>
            <a:pPr>
              <a:lnSpc>
                <a:spcPct val="110000"/>
              </a:lnSpc>
            </a:pPr>
            <a:r>
              <a:rPr lang="en-US" sz="1400" b="1" dirty="0">
                <a:solidFill>
                  <a:srgbClr val="595959"/>
                </a:solidFill>
              </a:rPr>
              <a:t>CLIENT:</a:t>
            </a:r>
            <a:r>
              <a:rPr lang="en-US" sz="1400" dirty="0">
                <a:solidFill>
                  <a:srgbClr val="595959"/>
                </a:solidFill>
              </a:rPr>
              <a:t> </a:t>
            </a:r>
            <a:r>
              <a:rPr lang="en-US" sz="1400" dirty="0" smtClean="0">
                <a:solidFill>
                  <a:srgbClr val="595959"/>
                </a:solidFill>
              </a:rPr>
              <a:t>DECC</a:t>
            </a:r>
            <a:endParaRPr lang="en-US" sz="1400" dirty="0">
              <a:solidFill>
                <a:srgbClr val="595959"/>
              </a:solidFill>
            </a:endParaRPr>
          </a:p>
          <a:p>
            <a:pPr>
              <a:lnSpc>
                <a:spcPct val="110000"/>
              </a:lnSpc>
            </a:pPr>
            <a:r>
              <a:rPr lang="en-US" sz="1400" b="1" dirty="0">
                <a:solidFill>
                  <a:srgbClr val="595959"/>
                </a:solidFill>
              </a:rPr>
              <a:t>DATE:</a:t>
            </a:r>
            <a:r>
              <a:rPr lang="en-US" sz="1400" dirty="0">
                <a:solidFill>
                  <a:srgbClr val="595959"/>
                </a:solidFill>
              </a:rPr>
              <a:t> </a:t>
            </a:r>
            <a:r>
              <a:rPr lang="en-US" sz="1400" dirty="0" smtClean="0">
                <a:solidFill>
                  <a:srgbClr val="595959"/>
                </a:solidFill>
              </a:rPr>
              <a:t>11.04.13</a:t>
            </a:r>
            <a:endParaRPr lang="en-US" sz="1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itchFamily="34" charset="0"/>
                <a:cs typeface="Calibri" pitchFamily="34" charset="0"/>
              </a:rPr>
              <a:t>Drivers for market change</a:t>
            </a:r>
            <a:br>
              <a:rPr lang="en-GB" sz="2800" dirty="0" smtClean="0">
                <a:latin typeface="Calibri" pitchFamily="34" charset="0"/>
                <a:cs typeface="Calibri" pitchFamily="34" charset="0"/>
              </a:rPr>
            </a:br>
            <a:r>
              <a:rPr lang="en-GB" sz="2500" b="0" dirty="0" smtClean="0">
                <a:solidFill>
                  <a:srgbClr val="0084C2"/>
                </a:solidFill>
                <a:latin typeface="Calibri" pitchFamily="34" charset="0"/>
                <a:cs typeface="Calibri" pitchFamily="34" charset="0"/>
              </a:rPr>
              <a:t>Reduced supply – key drivers</a:t>
            </a:r>
            <a:endParaRPr lang="en-GB" sz="2500" dirty="0"/>
          </a:p>
        </p:txBody>
      </p:sp>
      <p:sp>
        <p:nvSpPr>
          <p:cNvPr id="13" name="Slide Number Placeholder 12"/>
          <p:cNvSpPr>
            <a:spLocks noGrp="1"/>
          </p:cNvSpPr>
          <p:nvPr>
            <p:ph type="sldNum" sz="quarter" idx="10"/>
          </p:nvPr>
        </p:nvSpPr>
        <p:spPr/>
        <p:txBody>
          <a:bodyPr/>
          <a:lstStyle/>
          <a:p>
            <a:pPr>
              <a:defRPr/>
            </a:pPr>
            <a:fld id="{1589A344-F83E-49C1-94F8-A4DDB140E814}" type="slidenum">
              <a:rPr lang="en-US" smtClean="0"/>
              <a:pPr>
                <a:defRPr/>
              </a:pPr>
              <a:t>10</a:t>
            </a:fld>
            <a:endParaRPr lang="en-US" dirty="0"/>
          </a:p>
        </p:txBody>
      </p:sp>
      <p:sp>
        <p:nvSpPr>
          <p:cNvPr id="5" name="Rectangle 4"/>
          <p:cNvSpPr/>
          <p:nvPr/>
        </p:nvSpPr>
        <p:spPr>
          <a:xfrm>
            <a:off x="665866" y="1449641"/>
            <a:ext cx="1778926" cy="36004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Driver</a:t>
            </a:r>
            <a:endParaRPr lang="en-GB" sz="1400" b="1" dirty="0">
              <a:solidFill>
                <a:schemeClr val="bg1"/>
              </a:solidFill>
              <a:latin typeface="Gill Sans MT" pitchFamily="34" charset="0"/>
            </a:endParaRPr>
          </a:p>
        </p:txBody>
      </p:sp>
      <p:sp>
        <p:nvSpPr>
          <p:cNvPr id="21" name="Rectangle 20"/>
          <p:cNvSpPr/>
          <p:nvPr/>
        </p:nvSpPr>
        <p:spPr>
          <a:xfrm>
            <a:off x="2505486" y="1448848"/>
            <a:ext cx="6761675" cy="36004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Description</a:t>
            </a:r>
            <a:endParaRPr lang="en-GB" sz="1400" b="1" dirty="0">
              <a:solidFill>
                <a:schemeClr val="bg1"/>
              </a:solidFill>
              <a:latin typeface="Gill Sans MT" pitchFamily="34" charset="0"/>
            </a:endParaRPr>
          </a:p>
        </p:txBody>
      </p:sp>
      <p:sp>
        <p:nvSpPr>
          <p:cNvPr id="6" name="Rectangle 5"/>
          <p:cNvSpPr/>
          <p:nvPr/>
        </p:nvSpPr>
        <p:spPr>
          <a:xfrm>
            <a:off x="2505486" y="1844488"/>
            <a:ext cx="6761675" cy="2077002"/>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smtClean="0">
                <a:solidFill>
                  <a:schemeClr val="tx1"/>
                </a:solidFill>
                <a:latin typeface="Gill Sans MT" pitchFamily="34" charset="0"/>
              </a:rPr>
              <a:t>Increasing imbalance in the ROC market leaving </a:t>
            </a:r>
            <a:r>
              <a:rPr lang="en-GB" sz="1300" dirty="0">
                <a:solidFill>
                  <a:schemeClr val="tx1"/>
                </a:solidFill>
                <a:latin typeface="Gill Sans MT" pitchFamily="34" charset="0"/>
              </a:rPr>
              <a:t>a number of </a:t>
            </a:r>
            <a:r>
              <a:rPr lang="en-GB" sz="1300" dirty="0" smtClean="0">
                <a:solidFill>
                  <a:schemeClr val="tx1"/>
                </a:solidFill>
                <a:latin typeface="Gill Sans MT" pitchFamily="34" charset="0"/>
              </a:rPr>
              <a:t>suppliers </a:t>
            </a:r>
            <a:r>
              <a:rPr lang="en-GB" sz="1300" dirty="0">
                <a:solidFill>
                  <a:schemeClr val="tx1"/>
                </a:solidFill>
                <a:latin typeface="Gill Sans MT" pitchFamily="34" charset="0"/>
              </a:rPr>
              <a:t>potentially long on ROCs against their </a:t>
            </a:r>
            <a:r>
              <a:rPr lang="en-GB" sz="1300" dirty="0" smtClean="0">
                <a:solidFill>
                  <a:schemeClr val="tx1"/>
                </a:solidFill>
                <a:latin typeface="Gill Sans MT" pitchFamily="34" charset="0"/>
              </a:rPr>
              <a:t>obligation - </a:t>
            </a:r>
            <a:r>
              <a:rPr lang="en-GB" sz="1300" dirty="0">
                <a:solidFill>
                  <a:schemeClr val="tx1"/>
                </a:solidFill>
                <a:latin typeface="Gill Sans MT" pitchFamily="34" charset="0"/>
              </a:rPr>
              <a:t>reducing the number of offtakers in the market</a:t>
            </a:r>
          </a:p>
          <a:p>
            <a:pPr marL="288000" indent="-171450">
              <a:spcBef>
                <a:spcPts val="1200"/>
              </a:spcBef>
              <a:buClr>
                <a:srgbClr val="00487C"/>
              </a:buClr>
              <a:buFontTx/>
              <a:buChar char="►"/>
            </a:pPr>
            <a:r>
              <a:rPr lang="en-GB" sz="1300" dirty="0">
                <a:solidFill>
                  <a:schemeClr val="tx1"/>
                </a:solidFill>
                <a:latin typeface="Gill Sans MT" pitchFamily="34" charset="0"/>
              </a:rPr>
              <a:t>Of </a:t>
            </a:r>
            <a:r>
              <a:rPr lang="en-GB" sz="1300" dirty="0" smtClean="0">
                <a:solidFill>
                  <a:schemeClr val="tx1"/>
                </a:solidFill>
                <a:latin typeface="Gill Sans MT" pitchFamily="34" charset="0"/>
              </a:rPr>
              <a:t>those still </a:t>
            </a:r>
            <a:r>
              <a:rPr lang="en-GB" sz="1300" dirty="0">
                <a:solidFill>
                  <a:schemeClr val="tx1"/>
                </a:solidFill>
                <a:latin typeface="Gill Sans MT" pitchFamily="34" charset="0"/>
              </a:rPr>
              <a:t>with a shortfall, increasingly reliant on the short term market which has emerged in the last 3 years given older plant rolling </a:t>
            </a:r>
            <a:r>
              <a:rPr lang="en-GB" sz="1300" dirty="0" smtClean="0">
                <a:solidFill>
                  <a:schemeClr val="tx1"/>
                </a:solidFill>
                <a:latin typeface="Gill Sans MT" pitchFamily="34" charset="0"/>
              </a:rPr>
              <a:t>off </a:t>
            </a:r>
            <a:r>
              <a:rPr lang="en-GB" sz="1300" dirty="0">
                <a:solidFill>
                  <a:schemeClr val="tx1"/>
                </a:solidFill>
                <a:latin typeface="Gill Sans MT" pitchFamily="34" charset="0"/>
              </a:rPr>
              <a:t>long term </a:t>
            </a:r>
            <a:r>
              <a:rPr lang="en-GB" sz="1300" dirty="0" smtClean="0">
                <a:solidFill>
                  <a:schemeClr val="tx1"/>
                </a:solidFill>
                <a:latin typeface="Gill Sans MT" pitchFamily="34" charset="0"/>
              </a:rPr>
              <a:t>PPAs and </a:t>
            </a:r>
            <a:r>
              <a:rPr lang="en-GB" sz="1300" dirty="0">
                <a:solidFill>
                  <a:schemeClr val="tx1"/>
                </a:solidFill>
                <a:latin typeface="Gill Sans MT" pitchFamily="34" charset="0"/>
              </a:rPr>
              <a:t>emergence of European utilities using balance sheet finance</a:t>
            </a:r>
          </a:p>
          <a:p>
            <a:pPr marL="288000" indent="-171450">
              <a:spcBef>
                <a:spcPts val="1200"/>
              </a:spcBef>
              <a:buClr>
                <a:srgbClr val="00487C"/>
              </a:buClr>
              <a:buFontTx/>
              <a:buChar char="►"/>
            </a:pPr>
            <a:r>
              <a:rPr lang="en-GB" sz="1300" dirty="0" smtClean="0">
                <a:solidFill>
                  <a:schemeClr val="tx1"/>
                </a:solidFill>
                <a:latin typeface="Gill Sans MT" pitchFamily="34" charset="0"/>
              </a:rPr>
              <a:t>Rational </a:t>
            </a:r>
            <a:r>
              <a:rPr lang="en-GB" sz="1300" dirty="0">
                <a:solidFill>
                  <a:schemeClr val="tx1"/>
                </a:solidFill>
                <a:latin typeface="Gill Sans MT" pitchFamily="34" charset="0"/>
              </a:rPr>
              <a:t>contracting strategy that allows supplier to manage the volatility in their obligation owing to changes in the supply base (i.e. sticky vs. non-sticky </a:t>
            </a:r>
            <a:r>
              <a:rPr lang="en-GB" sz="1300" dirty="0" smtClean="0">
                <a:solidFill>
                  <a:schemeClr val="tx1"/>
                </a:solidFill>
                <a:latin typeface="Gill Sans MT" pitchFamily="34" charset="0"/>
              </a:rPr>
              <a:t>customers</a:t>
            </a:r>
            <a:r>
              <a:rPr lang="en-GB" sz="1300" dirty="0">
                <a:solidFill>
                  <a:schemeClr val="tx1"/>
                </a:solidFill>
                <a:latin typeface="Gill Sans MT" pitchFamily="34" charset="0"/>
              </a:rPr>
              <a:t>)</a:t>
            </a:r>
          </a:p>
        </p:txBody>
      </p:sp>
      <p:sp>
        <p:nvSpPr>
          <p:cNvPr id="7" name="Rectangle 6"/>
          <p:cNvSpPr/>
          <p:nvPr/>
        </p:nvSpPr>
        <p:spPr>
          <a:xfrm>
            <a:off x="665866" y="1844488"/>
            <a:ext cx="1778926" cy="2077002"/>
          </a:xfrm>
          <a:prstGeom prst="rect">
            <a:avLst/>
          </a:prstGeom>
          <a:solidFill>
            <a:srgbClr val="00294F"/>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Reduced appetite for renewable power</a:t>
            </a:r>
          </a:p>
        </p:txBody>
      </p:sp>
      <p:sp>
        <p:nvSpPr>
          <p:cNvPr id="10" name="Rectangle 9"/>
          <p:cNvSpPr/>
          <p:nvPr/>
        </p:nvSpPr>
        <p:spPr>
          <a:xfrm>
            <a:off x="2505486" y="3982997"/>
            <a:ext cx="6761675" cy="2077748"/>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a:solidFill>
                  <a:schemeClr val="tx1"/>
                </a:solidFill>
                <a:latin typeface="Gill Sans MT" pitchFamily="34" charset="0"/>
              </a:rPr>
              <a:t>Issue of imputed debt, where by the financial risk inherent in a long term PPA is measured by </a:t>
            </a:r>
            <a:r>
              <a:rPr lang="en-GB" sz="1300" dirty="0" smtClean="0">
                <a:solidFill>
                  <a:schemeClr val="tx1"/>
                </a:solidFill>
                <a:latin typeface="Gill Sans MT" pitchFamily="34" charset="0"/>
              </a:rPr>
              <a:t>credit </a:t>
            </a:r>
            <a:r>
              <a:rPr lang="en-GB" sz="1300" dirty="0">
                <a:solidFill>
                  <a:schemeClr val="tx1"/>
                </a:solidFill>
                <a:latin typeface="Gill Sans MT" pitchFamily="34" charset="0"/>
              </a:rPr>
              <a:t>rating agencies and consolidated onto a supplier balance </a:t>
            </a:r>
            <a:r>
              <a:rPr lang="en-GB" sz="1300" dirty="0" smtClean="0">
                <a:solidFill>
                  <a:schemeClr val="tx1"/>
                </a:solidFill>
                <a:latin typeface="Gill Sans MT" pitchFamily="34" charset="0"/>
              </a:rPr>
              <a:t>sheet </a:t>
            </a:r>
          </a:p>
          <a:p>
            <a:pPr marL="288000" indent="-171450">
              <a:spcBef>
                <a:spcPts val="1200"/>
              </a:spcBef>
              <a:buClr>
                <a:srgbClr val="00487C"/>
              </a:buClr>
              <a:buFontTx/>
              <a:buChar char="►"/>
            </a:pPr>
            <a:r>
              <a:rPr lang="en-GB" sz="1300" dirty="0" smtClean="0">
                <a:solidFill>
                  <a:schemeClr val="tx1"/>
                </a:solidFill>
                <a:latin typeface="Gill Sans MT" pitchFamily="34" charset="0"/>
              </a:rPr>
              <a:t>This </a:t>
            </a:r>
            <a:r>
              <a:rPr lang="en-GB" sz="1300" dirty="0">
                <a:solidFill>
                  <a:schemeClr val="tx1"/>
                </a:solidFill>
                <a:latin typeface="Gill Sans MT" pitchFamily="34" charset="0"/>
              </a:rPr>
              <a:t>process is more acute where the supplier is providing a long term price </a:t>
            </a:r>
            <a:r>
              <a:rPr lang="en-GB" sz="1300" dirty="0" smtClean="0">
                <a:solidFill>
                  <a:schemeClr val="tx1"/>
                </a:solidFill>
                <a:latin typeface="Gill Sans MT" pitchFamily="34" charset="0"/>
              </a:rPr>
              <a:t>floor</a:t>
            </a:r>
            <a:endParaRPr lang="en-GB" sz="1300" dirty="0">
              <a:solidFill>
                <a:schemeClr val="tx1"/>
              </a:solidFill>
              <a:latin typeface="Gill Sans MT" pitchFamily="34" charset="0"/>
            </a:endParaRPr>
          </a:p>
          <a:p>
            <a:pPr marL="288000" indent="-171450">
              <a:spcBef>
                <a:spcPts val="1200"/>
              </a:spcBef>
              <a:buClr>
                <a:srgbClr val="00487C"/>
              </a:buClr>
              <a:buFontTx/>
              <a:buChar char="►"/>
            </a:pPr>
            <a:r>
              <a:rPr lang="en-GB" sz="1300" dirty="0">
                <a:solidFill>
                  <a:schemeClr val="tx1"/>
                </a:solidFill>
                <a:latin typeface="Gill Sans MT" pitchFamily="34" charset="0"/>
              </a:rPr>
              <a:t>With supplier balance </a:t>
            </a:r>
            <a:r>
              <a:rPr lang="en-GB" sz="1300" dirty="0" smtClean="0">
                <a:solidFill>
                  <a:schemeClr val="tx1"/>
                </a:solidFill>
                <a:latin typeface="Gill Sans MT" pitchFamily="34" charset="0"/>
              </a:rPr>
              <a:t>sheets </a:t>
            </a:r>
            <a:r>
              <a:rPr lang="en-GB" sz="1300" dirty="0">
                <a:solidFill>
                  <a:schemeClr val="tx1"/>
                </a:solidFill>
                <a:latin typeface="Gill Sans MT" pitchFamily="34" charset="0"/>
              </a:rPr>
              <a:t>increasingly </a:t>
            </a:r>
            <a:r>
              <a:rPr lang="en-GB" sz="1300" dirty="0" smtClean="0">
                <a:solidFill>
                  <a:schemeClr val="tx1"/>
                </a:solidFill>
                <a:latin typeface="Gill Sans MT" pitchFamily="34" charset="0"/>
              </a:rPr>
              <a:t>constrained, </a:t>
            </a:r>
            <a:r>
              <a:rPr lang="en-GB" sz="1300" dirty="0">
                <a:solidFill>
                  <a:schemeClr val="tx1"/>
                </a:solidFill>
                <a:latin typeface="Gill Sans MT" pitchFamily="34" charset="0"/>
              </a:rPr>
              <a:t>the cost and ability of PPA providers to enter into these arrangements has deteriorated </a:t>
            </a:r>
            <a:r>
              <a:rPr lang="en-GB" sz="1300" dirty="0" smtClean="0">
                <a:solidFill>
                  <a:schemeClr val="tx1"/>
                </a:solidFill>
                <a:latin typeface="Gill Sans MT" pitchFamily="34" charset="0"/>
              </a:rPr>
              <a:t>[given </a:t>
            </a:r>
            <a:r>
              <a:rPr lang="en-GB" sz="1300" dirty="0">
                <a:solidFill>
                  <a:schemeClr val="tx1"/>
                </a:solidFill>
                <a:latin typeface="Gill Sans MT" pitchFamily="34" charset="0"/>
              </a:rPr>
              <a:t>revised approach by credit rating agencies</a:t>
            </a:r>
            <a:r>
              <a:rPr lang="en-GB" sz="1300" dirty="0" smtClean="0">
                <a:solidFill>
                  <a:schemeClr val="tx1"/>
                </a:solidFill>
                <a:latin typeface="Gill Sans MT" pitchFamily="34" charset="0"/>
              </a:rPr>
              <a:t>.]</a:t>
            </a:r>
            <a:endParaRPr lang="en-GB" sz="1300" dirty="0">
              <a:solidFill>
                <a:schemeClr val="tx1"/>
              </a:solidFill>
              <a:latin typeface="Gill Sans MT" pitchFamily="34" charset="0"/>
            </a:endParaRPr>
          </a:p>
        </p:txBody>
      </p:sp>
      <p:sp>
        <p:nvSpPr>
          <p:cNvPr id="14" name="Rectangle 13"/>
          <p:cNvSpPr/>
          <p:nvPr/>
        </p:nvSpPr>
        <p:spPr>
          <a:xfrm>
            <a:off x="665866" y="3981314"/>
            <a:ext cx="1778926" cy="2077748"/>
          </a:xfrm>
          <a:prstGeom prst="rect">
            <a:avLst/>
          </a:prstGeom>
          <a:solidFill>
            <a:srgbClr val="00294F"/>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Balance sheet impact of long term PPAs </a:t>
            </a:r>
          </a:p>
        </p:txBody>
      </p:sp>
    </p:spTree>
    <p:extLst>
      <p:ext uri="{BB962C8B-B14F-4D97-AF65-F5344CB8AC3E}">
        <p14:creationId xmlns:p14="http://schemas.microsoft.com/office/powerpoint/2010/main" val="30599537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itchFamily="34" charset="0"/>
                <a:cs typeface="Calibri" pitchFamily="34" charset="0"/>
              </a:rPr>
              <a:t>Drivers for market change</a:t>
            </a:r>
            <a:br>
              <a:rPr lang="en-GB" sz="2800" dirty="0" smtClean="0">
                <a:latin typeface="Calibri" pitchFamily="34" charset="0"/>
                <a:cs typeface="Calibri" pitchFamily="34" charset="0"/>
              </a:rPr>
            </a:br>
            <a:r>
              <a:rPr lang="en-GB" sz="2500" b="0" dirty="0" smtClean="0">
                <a:solidFill>
                  <a:srgbClr val="0084C2"/>
                </a:solidFill>
                <a:latin typeface="Calibri" pitchFamily="34" charset="0"/>
                <a:cs typeface="Calibri" pitchFamily="34" charset="0"/>
              </a:rPr>
              <a:t>Reduced supply – key drivers</a:t>
            </a:r>
            <a:endParaRPr lang="en-GB" sz="2500" dirty="0"/>
          </a:p>
        </p:txBody>
      </p:sp>
      <p:sp>
        <p:nvSpPr>
          <p:cNvPr id="13" name="Slide Number Placeholder 12"/>
          <p:cNvSpPr>
            <a:spLocks noGrp="1"/>
          </p:cNvSpPr>
          <p:nvPr>
            <p:ph type="sldNum" sz="quarter" idx="10"/>
          </p:nvPr>
        </p:nvSpPr>
        <p:spPr/>
        <p:txBody>
          <a:bodyPr/>
          <a:lstStyle/>
          <a:p>
            <a:pPr>
              <a:defRPr/>
            </a:pPr>
            <a:fld id="{1589A344-F83E-49C1-94F8-A4DDB140E814}" type="slidenum">
              <a:rPr lang="en-US" smtClean="0"/>
              <a:pPr>
                <a:defRPr/>
              </a:pPr>
              <a:t>11</a:t>
            </a:fld>
            <a:endParaRPr lang="en-US" dirty="0"/>
          </a:p>
        </p:txBody>
      </p:sp>
      <p:sp>
        <p:nvSpPr>
          <p:cNvPr id="5" name="Rectangle 4"/>
          <p:cNvSpPr/>
          <p:nvPr/>
        </p:nvSpPr>
        <p:spPr>
          <a:xfrm>
            <a:off x="665866" y="1449641"/>
            <a:ext cx="1778926" cy="36004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Driver</a:t>
            </a:r>
            <a:endParaRPr lang="en-GB" sz="1400" b="1" dirty="0">
              <a:solidFill>
                <a:schemeClr val="bg1"/>
              </a:solidFill>
              <a:latin typeface="Gill Sans MT" pitchFamily="34" charset="0"/>
            </a:endParaRPr>
          </a:p>
        </p:txBody>
      </p:sp>
      <p:sp>
        <p:nvSpPr>
          <p:cNvPr id="21" name="Rectangle 20"/>
          <p:cNvSpPr/>
          <p:nvPr/>
        </p:nvSpPr>
        <p:spPr>
          <a:xfrm>
            <a:off x="2505486" y="1448848"/>
            <a:ext cx="6761675" cy="36004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Description</a:t>
            </a:r>
            <a:endParaRPr lang="en-GB" sz="1400" b="1" dirty="0">
              <a:solidFill>
                <a:schemeClr val="bg1"/>
              </a:solidFill>
              <a:latin typeface="Gill Sans MT" pitchFamily="34" charset="0"/>
            </a:endParaRPr>
          </a:p>
        </p:txBody>
      </p:sp>
      <p:sp>
        <p:nvSpPr>
          <p:cNvPr id="6" name="Rectangle 5"/>
          <p:cNvSpPr/>
          <p:nvPr/>
        </p:nvSpPr>
        <p:spPr>
          <a:xfrm>
            <a:off x="2505486" y="1844488"/>
            <a:ext cx="6761675" cy="2077002"/>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smtClean="0">
                <a:solidFill>
                  <a:schemeClr val="tx1"/>
                </a:solidFill>
                <a:latin typeface="Gill Sans MT" pitchFamily="34" charset="0"/>
              </a:rPr>
              <a:t>Reluctance by supplier to offer a floor price that allows equity to achieve target leverage due to long term uncertainty in to wholesale electricity prices</a:t>
            </a:r>
            <a:endParaRPr lang="en-GB" sz="1300" dirty="0">
              <a:solidFill>
                <a:schemeClr val="tx1"/>
              </a:solidFill>
              <a:latin typeface="Gill Sans MT" pitchFamily="34" charset="0"/>
            </a:endParaRPr>
          </a:p>
          <a:p>
            <a:pPr marL="288000" indent="-171450">
              <a:spcBef>
                <a:spcPts val="1200"/>
              </a:spcBef>
              <a:buClr>
                <a:srgbClr val="00487C"/>
              </a:buClr>
              <a:buFontTx/>
              <a:buChar char="►"/>
            </a:pPr>
            <a:r>
              <a:rPr lang="en-GB" sz="1300" dirty="0" smtClean="0">
                <a:solidFill>
                  <a:schemeClr val="tx1"/>
                </a:solidFill>
                <a:latin typeface="Gill Sans MT" pitchFamily="34" charset="0"/>
              </a:rPr>
              <a:t>This seems to be driven by:</a:t>
            </a:r>
          </a:p>
          <a:p>
            <a:pPr marL="859500" lvl="1" indent="-285750">
              <a:spcBef>
                <a:spcPts val="1200"/>
              </a:spcBef>
              <a:buClr>
                <a:srgbClr val="00487C"/>
              </a:buClr>
              <a:buFont typeface="Wingdings" pitchFamily="2" charset="2"/>
              <a:buChar char="v"/>
            </a:pPr>
            <a:r>
              <a:rPr lang="en-GB" sz="1300" dirty="0" smtClean="0">
                <a:solidFill>
                  <a:schemeClr val="tx1"/>
                </a:solidFill>
                <a:latin typeface="Gill Sans MT" pitchFamily="34" charset="0"/>
              </a:rPr>
              <a:t>Uncertainty as to long term generation mix and, in particular, the </a:t>
            </a:r>
            <a:r>
              <a:rPr lang="en-GB" sz="1300" dirty="0">
                <a:solidFill>
                  <a:schemeClr val="tx1"/>
                </a:solidFill>
                <a:latin typeface="Gill Sans MT" pitchFamily="34" charset="0"/>
              </a:rPr>
              <a:t>impact that </a:t>
            </a:r>
            <a:r>
              <a:rPr lang="en-GB" sz="1300" dirty="0" smtClean="0">
                <a:solidFill>
                  <a:schemeClr val="tx1"/>
                </a:solidFill>
                <a:latin typeface="Gill Sans MT" pitchFamily="34" charset="0"/>
              </a:rPr>
              <a:t>a large </a:t>
            </a:r>
            <a:r>
              <a:rPr lang="en-GB" sz="1300" dirty="0">
                <a:solidFill>
                  <a:schemeClr val="tx1"/>
                </a:solidFill>
                <a:latin typeface="Gill Sans MT" pitchFamily="34" charset="0"/>
              </a:rPr>
              <a:t>penetrations of </a:t>
            </a:r>
            <a:r>
              <a:rPr lang="en-GB" sz="1300" dirty="0" smtClean="0">
                <a:solidFill>
                  <a:schemeClr val="tx1"/>
                </a:solidFill>
                <a:latin typeface="Gill Sans MT" pitchFamily="34" charset="0"/>
              </a:rPr>
              <a:t>intermittents and greater integration with the EU might have on the underlying level and volatile of pricing</a:t>
            </a:r>
          </a:p>
          <a:p>
            <a:pPr marL="859500" lvl="1" indent="-285750">
              <a:spcBef>
                <a:spcPts val="1200"/>
              </a:spcBef>
              <a:buClr>
                <a:srgbClr val="00487C"/>
              </a:buClr>
              <a:buFont typeface="Wingdings" pitchFamily="2" charset="2"/>
              <a:buChar char="v"/>
            </a:pPr>
            <a:r>
              <a:rPr lang="en-GB" sz="1300" dirty="0" smtClean="0">
                <a:solidFill>
                  <a:schemeClr val="tx1"/>
                </a:solidFill>
                <a:latin typeface="Gill Sans MT" pitchFamily="34" charset="0"/>
              </a:rPr>
              <a:t>The unknown impact of the capacity mechanism on energy prices</a:t>
            </a:r>
            <a:endParaRPr lang="en-GB" sz="1300" dirty="0">
              <a:solidFill>
                <a:schemeClr val="tx1"/>
              </a:solidFill>
              <a:latin typeface="Gill Sans MT" pitchFamily="34" charset="0"/>
            </a:endParaRPr>
          </a:p>
        </p:txBody>
      </p:sp>
      <p:sp>
        <p:nvSpPr>
          <p:cNvPr id="7" name="Rectangle 6"/>
          <p:cNvSpPr/>
          <p:nvPr/>
        </p:nvSpPr>
        <p:spPr>
          <a:xfrm>
            <a:off x="665866" y="1844488"/>
            <a:ext cx="1778926" cy="2077002"/>
          </a:xfrm>
          <a:prstGeom prst="rect">
            <a:avLst/>
          </a:prstGeom>
          <a:solidFill>
            <a:srgbClr val="00294F"/>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Reluctance to take long term price risk</a:t>
            </a:r>
          </a:p>
        </p:txBody>
      </p:sp>
      <p:sp>
        <p:nvSpPr>
          <p:cNvPr id="10" name="Rectangle 9"/>
          <p:cNvSpPr/>
          <p:nvPr/>
        </p:nvSpPr>
        <p:spPr>
          <a:xfrm>
            <a:off x="2505486" y="3982997"/>
            <a:ext cx="6761675" cy="2077748"/>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smtClean="0">
                <a:solidFill>
                  <a:schemeClr val="tx1"/>
                </a:solidFill>
                <a:latin typeface="Gill Sans MT" pitchFamily="34" charset="0"/>
              </a:rPr>
              <a:t>PPA providers pushing back on the requirement to absorb significant change in law risk.</a:t>
            </a:r>
          </a:p>
          <a:p>
            <a:pPr marL="288000" indent="-171450">
              <a:spcBef>
                <a:spcPts val="1200"/>
              </a:spcBef>
              <a:buClr>
                <a:srgbClr val="00487C"/>
              </a:buClr>
              <a:buFontTx/>
              <a:buChar char="►"/>
            </a:pPr>
            <a:r>
              <a:rPr lang="en-GB" sz="1300" dirty="0" smtClean="0">
                <a:solidFill>
                  <a:schemeClr val="tx1"/>
                </a:solidFill>
                <a:latin typeface="Gill Sans MT" pitchFamily="34" charset="0"/>
              </a:rPr>
              <a:t>Progressive process that started with the removal of brown / green bundles, however is now a significant battle ground in negotiations</a:t>
            </a:r>
          </a:p>
          <a:p>
            <a:pPr marL="288000" indent="-171450">
              <a:spcBef>
                <a:spcPts val="1200"/>
              </a:spcBef>
              <a:buClr>
                <a:srgbClr val="00487C"/>
              </a:buClr>
              <a:buFontTx/>
              <a:buChar char="►"/>
            </a:pPr>
            <a:r>
              <a:rPr lang="en-GB" sz="1300" dirty="0" smtClean="0">
                <a:solidFill>
                  <a:schemeClr val="tx1"/>
                </a:solidFill>
                <a:latin typeface="Gill Sans MT" pitchFamily="34" charset="0"/>
              </a:rPr>
              <a:t>Caused by significant market change in the GB with the on-going EMR reforms, the launch by Ofgem of the Significant Code Review and the impact of target model compliance (e.g. market splitting)</a:t>
            </a:r>
            <a:endParaRPr lang="en-GB" sz="1300" dirty="0">
              <a:solidFill>
                <a:schemeClr val="tx1"/>
              </a:solidFill>
              <a:latin typeface="Gill Sans MT" pitchFamily="34" charset="0"/>
            </a:endParaRPr>
          </a:p>
        </p:txBody>
      </p:sp>
      <p:sp>
        <p:nvSpPr>
          <p:cNvPr id="14" name="Rectangle 13"/>
          <p:cNvSpPr/>
          <p:nvPr/>
        </p:nvSpPr>
        <p:spPr>
          <a:xfrm>
            <a:off x="665866" y="3981314"/>
            <a:ext cx="1778926" cy="2077748"/>
          </a:xfrm>
          <a:prstGeom prst="rect">
            <a:avLst/>
          </a:prstGeom>
          <a:solidFill>
            <a:srgbClr val="00294F"/>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Increased regulatory </a:t>
            </a:r>
            <a:br>
              <a:rPr lang="en-GB" sz="1400" b="1" dirty="0">
                <a:solidFill>
                  <a:schemeClr val="bg1"/>
                </a:solidFill>
                <a:latin typeface="Gill Sans MT" pitchFamily="34" charset="0"/>
              </a:rPr>
            </a:br>
            <a:r>
              <a:rPr lang="en-GB" sz="1400" b="1" dirty="0">
                <a:solidFill>
                  <a:schemeClr val="bg1"/>
                </a:solidFill>
                <a:latin typeface="Gill Sans MT" pitchFamily="34" charset="0"/>
              </a:rPr>
              <a:t>uncertainty</a:t>
            </a:r>
          </a:p>
        </p:txBody>
      </p:sp>
    </p:spTree>
    <p:extLst>
      <p:ext uri="{BB962C8B-B14F-4D97-AF65-F5344CB8AC3E}">
        <p14:creationId xmlns:p14="http://schemas.microsoft.com/office/powerpoint/2010/main" val="921817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itchFamily="34" charset="0"/>
                <a:cs typeface="Calibri" pitchFamily="34" charset="0"/>
              </a:rPr>
              <a:t>Drivers for market change</a:t>
            </a:r>
            <a:br>
              <a:rPr lang="en-GB" sz="2800" dirty="0" smtClean="0">
                <a:latin typeface="Calibri" pitchFamily="34" charset="0"/>
                <a:cs typeface="Calibri" pitchFamily="34" charset="0"/>
              </a:rPr>
            </a:br>
            <a:r>
              <a:rPr lang="en-GB" sz="2500" b="0" dirty="0" smtClean="0">
                <a:solidFill>
                  <a:srgbClr val="0084C2"/>
                </a:solidFill>
                <a:latin typeface="Calibri" pitchFamily="34" charset="0"/>
                <a:cs typeface="Calibri" pitchFamily="34" charset="0"/>
              </a:rPr>
              <a:t>Reduced supply – contributory factors</a:t>
            </a:r>
            <a:endParaRPr lang="en-GB" sz="2500" dirty="0"/>
          </a:p>
        </p:txBody>
      </p:sp>
      <p:sp>
        <p:nvSpPr>
          <p:cNvPr id="13" name="Slide Number Placeholder 12"/>
          <p:cNvSpPr>
            <a:spLocks noGrp="1"/>
          </p:cNvSpPr>
          <p:nvPr>
            <p:ph type="sldNum" sz="quarter" idx="10"/>
          </p:nvPr>
        </p:nvSpPr>
        <p:spPr/>
        <p:txBody>
          <a:bodyPr/>
          <a:lstStyle/>
          <a:p>
            <a:pPr>
              <a:defRPr/>
            </a:pPr>
            <a:fld id="{1589A344-F83E-49C1-94F8-A4DDB140E814}" type="slidenum">
              <a:rPr lang="en-US" smtClean="0"/>
              <a:pPr>
                <a:defRPr/>
              </a:pPr>
              <a:t>12</a:t>
            </a:fld>
            <a:endParaRPr lang="en-US" dirty="0"/>
          </a:p>
        </p:txBody>
      </p:sp>
      <p:sp>
        <p:nvSpPr>
          <p:cNvPr id="5" name="Rectangle 4"/>
          <p:cNvSpPr/>
          <p:nvPr/>
        </p:nvSpPr>
        <p:spPr>
          <a:xfrm>
            <a:off x="665866" y="1449641"/>
            <a:ext cx="1778926" cy="36004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Driver</a:t>
            </a:r>
            <a:endParaRPr lang="en-GB" sz="1400" b="1" dirty="0">
              <a:solidFill>
                <a:schemeClr val="bg1"/>
              </a:solidFill>
              <a:latin typeface="Gill Sans MT" pitchFamily="34" charset="0"/>
            </a:endParaRPr>
          </a:p>
        </p:txBody>
      </p:sp>
      <p:sp>
        <p:nvSpPr>
          <p:cNvPr id="21" name="Rectangle 20"/>
          <p:cNvSpPr/>
          <p:nvPr/>
        </p:nvSpPr>
        <p:spPr>
          <a:xfrm>
            <a:off x="2505486" y="1448848"/>
            <a:ext cx="6761675" cy="36004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Description</a:t>
            </a:r>
            <a:endParaRPr lang="en-GB" sz="1400" b="1" dirty="0">
              <a:solidFill>
                <a:schemeClr val="bg1"/>
              </a:solidFill>
              <a:latin typeface="Gill Sans MT" pitchFamily="34" charset="0"/>
            </a:endParaRPr>
          </a:p>
        </p:txBody>
      </p:sp>
      <p:sp>
        <p:nvSpPr>
          <p:cNvPr id="6" name="Rectangle 5"/>
          <p:cNvSpPr/>
          <p:nvPr/>
        </p:nvSpPr>
        <p:spPr>
          <a:xfrm>
            <a:off x="2505486" y="1844488"/>
            <a:ext cx="6761675" cy="2077002"/>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smtClean="0">
                <a:solidFill>
                  <a:schemeClr val="tx1"/>
                </a:solidFill>
                <a:latin typeface="Gill Sans MT" pitchFamily="34" charset="0"/>
              </a:rPr>
              <a:t>Widening </a:t>
            </a:r>
            <a:r>
              <a:rPr lang="en-GB" sz="1300" dirty="0">
                <a:solidFill>
                  <a:schemeClr val="tx1"/>
                </a:solidFill>
                <a:latin typeface="Gill Sans MT" pitchFamily="34" charset="0"/>
              </a:rPr>
              <a:t>discounts and limiting the number of PPA providers willing and unable to price this cost at a viable level for 15 years</a:t>
            </a:r>
            <a:endParaRPr lang="en-GB" sz="1300" dirty="0" smtClean="0">
              <a:solidFill>
                <a:schemeClr val="tx1"/>
              </a:solidFill>
              <a:latin typeface="Gill Sans MT" pitchFamily="34" charset="0"/>
            </a:endParaRPr>
          </a:p>
          <a:p>
            <a:pPr marL="288000" indent="-171450">
              <a:spcBef>
                <a:spcPts val="1200"/>
              </a:spcBef>
              <a:buClr>
                <a:srgbClr val="00487C"/>
              </a:buClr>
              <a:buFontTx/>
              <a:buChar char="►"/>
            </a:pPr>
            <a:r>
              <a:rPr lang="en-GB" sz="1300" dirty="0" smtClean="0">
                <a:solidFill>
                  <a:schemeClr val="tx1"/>
                </a:solidFill>
                <a:latin typeface="Gill Sans MT" pitchFamily="34" charset="0"/>
              </a:rPr>
              <a:t>Driven by an increased </a:t>
            </a:r>
            <a:r>
              <a:rPr lang="en-GB" sz="1300" dirty="0">
                <a:solidFill>
                  <a:schemeClr val="tx1"/>
                </a:solidFill>
                <a:latin typeface="Gill Sans MT" pitchFamily="34" charset="0"/>
              </a:rPr>
              <a:t>perceived imbalance </a:t>
            </a:r>
            <a:r>
              <a:rPr lang="en-GB" sz="1300" dirty="0" smtClean="0">
                <a:solidFill>
                  <a:schemeClr val="tx1"/>
                </a:solidFill>
                <a:latin typeface="Gill Sans MT" pitchFamily="34" charset="0"/>
              </a:rPr>
              <a:t>risk given uncertainty in the nature of the generation mix and how these intermittent volumes will be integrated on the system</a:t>
            </a:r>
          </a:p>
        </p:txBody>
      </p:sp>
      <p:sp>
        <p:nvSpPr>
          <p:cNvPr id="7" name="Rectangle 6"/>
          <p:cNvSpPr/>
          <p:nvPr/>
        </p:nvSpPr>
        <p:spPr>
          <a:xfrm>
            <a:off x="665866" y="1844488"/>
            <a:ext cx="1778926" cy="2077002"/>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Uncertain long </a:t>
            </a:r>
            <a:r>
              <a:rPr lang="en-GB" sz="1400" b="1" dirty="0" smtClean="0">
                <a:solidFill>
                  <a:schemeClr val="bg1"/>
                </a:solidFill>
                <a:latin typeface="Gill Sans MT" pitchFamily="34" charset="0"/>
              </a:rPr>
              <a:t>term imbalance </a:t>
            </a:r>
            <a:r>
              <a:rPr lang="en-GB" sz="1400" b="1" dirty="0">
                <a:solidFill>
                  <a:schemeClr val="bg1"/>
                </a:solidFill>
                <a:latin typeface="Gill Sans MT" pitchFamily="34" charset="0"/>
              </a:rPr>
              <a:t>costs</a:t>
            </a:r>
          </a:p>
        </p:txBody>
      </p:sp>
      <p:sp>
        <p:nvSpPr>
          <p:cNvPr id="10" name="Rectangle 9"/>
          <p:cNvSpPr/>
          <p:nvPr/>
        </p:nvSpPr>
        <p:spPr>
          <a:xfrm>
            <a:off x="2505486" y="3982997"/>
            <a:ext cx="6761675" cy="2077748"/>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a:solidFill>
                  <a:schemeClr val="tx1"/>
                </a:solidFill>
                <a:latin typeface="Gill Sans MT" pitchFamily="34" charset="0"/>
              </a:rPr>
              <a:t>Stringent banking requirements in relation to an acceptable counterparty capable of supporting long term debt has restricted the number of new entrants that can move in to fill gap left by utilities</a:t>
            </a:r>
          </a:p>
          <a:p>
            <a:pPr marL="288000" indent="-171450">
              <a:spcBef>
                <a:spcPts val="1200"/>
              </a:spcBef>
              <a:buClr>
                <a:srgbClr val="00487C"/>
              </a:buClr>
              <a:buFontTx/>
              <a:buChar char="►"/>
            </a:pPr>
            <a:r>
              <a:rPr lang="en-GB" sz="1300" dirty="0">
                <a:solidFill>
                  <a:schemeClr val="tx1"/>
                </a:solidFill>
                <a:latin typeface="Gill Sans MT" pitchFamily="34" charset="0"/>
              </a:rPr>
              <a:t>Lack of </a:t>
            </a:r>
            <a:r>
              <a:rPr lang="en-GB" sz="1300" dirty="0" smtClean="0">
                <a:solidFill>
                  <a:schemeClr val="tx1"/>
                </a:solidFill>
                <a:latin typeface="Gill Sans MT" pitchFamily="34" charset="0"/>
              </a:rPr>
              <a:t>wholesale </a:t>
            </a:r>
            <a:r>
              <a:rPr lang="en-GB" sz="1300" dirty="0">
                <a:solidFill>
                  <a:schemeClr val="tx1"/>
                </a:solidFill>
                <a:latin typeface="Gill Sans MT" pitchFamily="34" charset="0"/>
              </a:rPr>
              <a:t>liquidity risk, especially up the forward curve, restricts ability of new entrants to </a:t>
            </a:r>
            <a:r>
              <a:rPr lang="en-GB" sz="1300" dirty="0" smtClean="0">
                <a:solidFill>
                  <a:schemeClr val="tx1"/>
                </a:solidFill>
                <a:latin typeface="Gill Sans MT" pitchFamily="34" charset="0"/>
              </a:rPr>
              <a:t>manage price risk</a:t>
            </a:r>
            <a:endParaRPr lang="en-GB" sz="1300" dirty="0">
              <a:solidFill>
                <a:schemeClr val="tx1"/>
              </a:solidFill>
              <a:latin typeface="Gill Sans MT" pitchFamily="34" charset="0"/>
            </a:endParaRPr>
          </a:p>
          <a:p>
            <a:pPr marL="288000" indent="-171450">
              <a:spcBef>
                <a:spcPts val="1200"/>
              </a:spcBef>
              <a:buClr>
                <a:srgbClr val="00487C"/>
              </a:buClr>
              <a:buFontTx/>
              <a:buChar char="►"/>
            </a:pPr>
            <a:r>
              <a:rPr lang="en-GB" sz="1300" dirty="0">
                <a:solidFill>
                  <a:schemeClr val="tx1"/>
                </a:solidFill>
                <a:latin typeface="Gill Sans MT" pitchFamily="34" charset="0"/>
              </a:rPr>
              <a:t>Concerns over long term ROC liquidity and market power discouraging new entrant aggregators taking a long position on ROCs.</a:t>
            </a:r>
          </a:p>
        </p:txBody>
      </p:sp>
      <p:sp>
        <p:nvSpPr>
          <p:cNvPr id="14" name="Rectangle 13"/>
          <p:cNvSpPr/>
          <p:nvPr/>
        </p:nvSpPr>
        <p:spPr>
          <a:xfrm>
            <a:off x="665866" y="3981314"/>
            <a:ext cx="1778926" cy="2077748"/>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Barriers to entry preventing effective competition</a:t>
            </a:r>
          </a:p>
        </p:txBody>
      </p:sp>
    </p:spTree>
    <p:extLst>
      <p:ext uri="{BB962C8B-B14F-4D97-AF65-F5344CB8AC3E}">
        <p14:creationId xmlns:p14="http://schemas.microsoft.com/office/powerpoint/2010/main" val="2317441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itchFamily="34" charset="0"/>
                <a:cs typeface="Calibri" pitchFamily="34" charset="0"/>
              </a:rPr>
              <a:t>Evolution under CfDs</a:t>
            </a:r>
            <a:br>
              <a:rPr lang="en-GB" sz="2800" dirty="0" smtClean="0">
                <a:latin typeface="Calibri" pitchFamily="34" charset="0"/>
                <a:cs typeface="Calibri" pitchFamily="34" charset="0"/>
              </a:rPr>
            </a:br>
            <a:r>
              <a:rPr lang="en-GB" sz="2500" b="0" dirty="0" smtClean="0">
                <a:solidFill>
                  <a:srgbClr val="0084C2"/>
                </a:solidFill>
                <a:latin typeface="Calibri" pitchFamily="34" charset="0"/>
                <a:cs typeface="Calibri" pitchFamily="34" charset="0"/>
              </a:rPr>
              <a:t>What risks are the generators left with?</a:t>
            </a:r>
            <a:endParaRPr lang="en-GB" sz="2500" dirty="0"/>
          </a:p>
        </p:txBody>
      </p:sp>
      <p:sp>
        <p:nvSpPr>
          <p:cNvPr id="13" name="Slide Number Placeholder 12"/>
          <p:cNvSpPr>
            <a:spLocks noGrp="1"/>
          </p:cNvSpPr>
          <p:nvPr>
            <p:ph type="sldNum" sz="quarter" idx="10"/>
          </p:nvPr>
        </p:nvSpPr>
        <p:spPr/>
        <p:txBody>
          <a:bodyPr/>
          <a:lstStyle/>
          <a:p>
            <a:pPr>
              <a:defRPr/>
            </a:pPr>
            <a:fld id="{1589A344-F83E-49C1-94F8-A4DDB140E814}" type="slidenum">
              <a:rPr lang="en-US" smtClean="0"/>
              <a:pPr>
                <a:defRPr/>
              </a:pPr>
              <a:t>13</a:t>
            </a:fld>
            <a:endParaRPr lang="en-US" dirty="0"/>
          </a:p>
        </p:txBody>
      </p:sp>
      <p:sp>
        <p:nvSpPr>
          <p:cNvPr id="8" name="Rectangle 7"/>
          <p:cNvSpPr/>
          <p:nvPr/>
        </p:nvSpPr>
        <p:spPr>
          <a:xfrm>
            <a:off x="672943" y="1485577"/>
            <a:ext cx="1778926" cy="360040"/>
          </a:xfrm>
          <a:prstGeom prst="rect">
            <a:avLst/>
          </a:prstGeom>
          <a:solidFill>
            <a:srgbClr val="595959"/>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Risk - RO</a:t>
            </a:r>
            <a:endParaRPr lang="en-GB" sz="1400" b="1" dirty="0">
              <a:solidFill>
                <a:schemeClr val="bg1"/>
              </a:solidFill>
              <a:latin typeface="Gill Sans MT" pitchFamily="34" charset="0"/>
            </a:endParaRPr>
          </a:p>
        </p:txBody>
      </p:sp>
      <p:sp>
        <p:nvSpPr>
          <p:cNvPr id="33" name="Rectangle 32"/>
          <p:cNvSpPr/>
          <p:nvPr/>
        </p:nvSpPr>
        <p:spPr>
          <a:xfrm>
            <a:off x="2498404" y="1484784"/>
            <a:ext cx="1778926" cy="360040"/>
          </a:xfrm>
          <a:prstGeom prst="rect">
            <a:avLst/>
          </a:prstGeom>
          <a:solidFill>
            <a:srgbClr val="595959"/>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Risk - CfD</a:t>
            </a:r>
            <a:endParaRPr lang="en-GB" sz="1400" b="1" dirty="0">
              <a:solidFill>
                <a:schemeClr val="bg1"/>
              </a:solidFill>
              <a:latin typeface="Gill Sans MT" pitchFamily="34" charset="0"/>
            </a:endParaRPr>
          </a:p>
        </p:txBody>
      </p:sp>
      <p:sp>
        <p:nvSpPr>
          <p:cNvPr id="34" name="Rectangle 33"/>
          <p:cNvSpPr/>
          <p:nvPr/>
        </p:nvSpPr>
        <p:spPr>
          <a:xfrm>
            <a:off x="4304928" y="1484784"/>
            <a:ext cx="5040560" cy="360040"/>
          </a:xfrm>
          <a:prstGeom prst="rect">
            <a:avLst/>
          </a:prstGeom>
          <a:solidFill>
            <a:srgbClr val="595959"/>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Description</a:t>
            </a:r>
            <a:endParaRPr lang="en-GB" sz="1400" b="1" dirty="0">
              <a:solidFill>
                <a:schemeClr val="bg1"/>
              </a:solidFill>
              <a:latin typeface="Gill Sans MT" pitchFamily="34" charset="0"/>
            </a:endParaRPr>
          </a:p>
        </p:txBody>
      </p:sp>
      <p:grpSp>
        <p:nvGrpSpPr>
          <p:cNvPr id="5" name="Group 4"/>
          <p:cNvGrpSpPr/>
          <p:nvPr/>
        </p:nvGrpSpPr>
        <p:grpSpPr>
          <a:xfrm>
            <a:off x="672943" y="1880425"/>
            <a:ext cx="8679622" cy="4284879"/>
            <a:chOff x="672943" y="1880425"/>
            <a:chExt cx="8679622" cy="3744751"/>
          </a:xfrm>
        </p:grpSpPr>
        <p:sp>
          <p:nvSpPr>
            <p:cNvPr id="14" name="Rectangle 13"/>
            <p:cNvSpPr/>
            <p:nvPr/>
          </p:nvSpPr>
          <p:spPr>
            <a:xfrm>
              <a:off x="4304928" y="1880425"/>
              <a:ext cx="5040560" cy="587798"/>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smtClean="0">
                  <a:solidFill>
                    <a:schemeClr val="tx1"/>
                  </a:solidFill>
                  <a:latin typeface="Gill Sans MT" pitchFamily="34" charset="0"/>
                </a:rPr>
                <a:t>Price risk removed with a guaranteed </a:t>
              </a:r>
              <a:r>
                <a:rPr lang="en-GB" sz="1300" dirty="0">
                  <a:solidFill>
                    <a:schemeClr val="tx1"/>
                  </a:solidFill>
                  <a:latin typeface="Gill Sans MT" pitchFamily="34" charset="0"/>
                </a:rPr>
                <a:t>top up payment </a:t>
              </a:r>
              <a:r>
                <a:rPr lang="en-GB" sz="1300" dirty="0" smtClean="0">
                  <a:solidFill>
                    <a:schemeClr val="tx1"/>
                  </a:solidFill>
                  <a:latin typeface="Gill Sans MT" pitchFamily="34" charset="0"/>
                </a:rPr>
                <a:t>to fixed strike price against </a:t>
              </a:r>
              <a:r>
                <a:rPr lang="en-GB" sz="1300" dirty="0">
                  <a:solidFill>
                    <a:schemeClr val="tx1"/>
                  </a:solidFill>
                  <a:latin typeface="Gill Sans MT" pitchFamily="34" charset="0"/>
                </a:rPr>
                <a:t>the market reference </a:t>
              </a:r>
              <a:r>
                <a:rPr lang="en-GB" sz="1300" dirty="0" smtClean="0">
                  <a:solidFill>
                    <a:schemeClr val="tx1"/>
                  </a:solidFill>
                  <a:latin typeface="Gill Sans MT" pitchFamily="34" charset="0"/>
                </a:rPr>
                <a:t>price</a:t>
              </a:r>
              <a:endParaRPr lang="en-GB" sz="1300" dirty="0">
                <a:solidFill>
                  <a:schemeClr val="tx1"/>
                </a:solidFill>
                <a:latin typeface="Gill Sans MT" pitchFamily="34" charset="0"/>
              </a:endParaRPr>
            </a:p>
          </p:txBody>
        </p:sp>
        <p:sp>
          <p:nvSpPr>
            <p:cNvPr id="17" name="Rectangle 16"/>
            <p:cNvSpPr/>
            <p:nvPr/>
          </p:nvSpPr>
          <p:spPr>
            <a:xfrm>
              <a:off x="672943" y="1880425"/>
              <a:ext cx="1778926" cy="587798"/>
            </a:xfrm>
            <a:prstGeom prst="rect">
              <a:avLst/>
            </a:prstGeom>
            <a:solidFill>
              <a:srgbClr val="6A215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smtClean="0">
                  <a:solidFill>
                    <a:schemeClr val="bg1"/>
                  </a:solidFill>
                  <a:latin typeface="Gill Sans MT" pitchFamily="34" charset="0"/>
                </a:rPr>
                <a:t>Price Risk - Power</a:t>
              </a:r>
              <a:endParaRPr lang="en-GB" sz="1400" b="1" dirty="0">
                <a:solidFill>
                  <a:schemeClr val="bg1"/>
                </a:solidFill>
                <a:latin typeface="Gill Sans MT" pitchFamily="34" charset="0"/>
              </a:endParaRPr>
            </a:p>
          </p:txBody>
        </p:sp>
        <p:sp>
          <p:nvSpPr>
            <p:cNvPr id="23" name="Rectangle 22"/>
            <p:cNvSpPr/>
            <p:nvPr/>
          </p:nvSpPr>
          <p:spPr>
            <a:xfrm>
              <a:off x="2480978" y="1880901"/>
              <a:ext cx="1778926" cy="587798"/>
            </a:xfrm>
            <a:prstGeom prst="rect">
              <a:avLst/>
            </a:prstGeom>
            <a:solidFill>
              <a:schemeClr val="bg1"/>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smtClean="0">
                  <a:solidFill>
                    <a:srgbClr val="00B050"/>
                  </a:solidFill>
                  <a:latin typeface="Gill Sans MT" pitchFamily="34" charset="0"/>
                </a:rPr>
                <a:t>Removed</a:t>
              </a:r>
              <a:endParaRPr lang="en-GB" sz="1400" b="1" dirty="0">
                <a:solidFill>
                  <a:srgbClr val="00B050"/>
                </a:solidFill>
                <a:latin typeface="Gill Sans MT" pitchFamily="34" charset="0"/>
              </a:endParaRPr>
            </a:p>
          </p:txBody>
        </p:sp>
        <p:sp>
          <p:nvSpPr>
            <p:cNvPr id="24" name="Rectangle 23"/>
            <p:cNvSpPr/>
            <p:nvPr/>
          </p:nvSpPr>
          <p:spPr>
            <a:xfrm>
              <a:off x="4304928" y="2519829"/>
              <a:ext cx="5040560" cy="588009"/>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800"/>
                </a:spcBef>
                <a:buClr>
                  <a:srgbClr val="00487C"/>
                </a:buClr>
                <a:buFontTx/>
                <a:buChar char="►"/>
              </a:pPr>
              <a:r>
                <a:rPr lang="en-GB" sz="1300" dirty="0" smtClean="0">
                  <a:solidFill>
                    <a:schemeClr val="tx1"/>
                  </a:solidFill>
                  <a:latin typeface="Gill Sans MT" pitchFamily="34" charset="0"/>
                </a:rPr>
                <a:t>With </a:t>
              </a:r>
              <a:r>
                <a:rPr lang="en-GB" sz="1300" dirty="0">
                  <a:solidFill>
                    <a:schemeClr val="tx1"/>
                  </a:solidFill>
                  <a:latin typeface="Gill Sans MT" pitchFamily="34" charset="0"/>
                </a:rPr>
                <a:t>the move away from the RO, </a:t>
              </a:r>
              <a:r>
                <a:rPr lang="en-GB" sz="1300" dirty="0" smtClean="0">
                  <a:solidFill>
                    <a:schemeClr val="tx1"/>
                  </a:solidFill>
                  <a:latin typeface="Gill Sans MT" pitchFamily="34" charset="0"/>
                </a:rPr>
                <a:t>no exposure to </a:t>
              </a:r>
              <a:r>
                <a:rPr lang="en-GB" sz="1300" dirty="0">
                  <a:solidFill>
                    <a:schemeClr val="tx1"/>
                  </a:solidFill>
                  <a:latin typeface="Gill Sans MT" pitchFamily="34" charset="0"/>
                </a:rPr>
                <a:t>ROC price </a:t>
              </a:r>
              <a:r>
                <a:rPr lang="en-GB" sz="1300" dirty="0" smtClean="0">
                  <a:solidFill>
                    <a:schemeClr val="tx1"/>
                  </a:solidFill>
                  <a:latin typeface="Gill Sans MT" pitchFamily="34" charset="0"/>
                </a:rPr>
                <a:t>volatility (although largely addressed with headroom)</a:t>
              </a:r>
              <a:endParaRPr lang="en-GB" sz="1300" dirty="0">
                <a:solidFill>
                  <a:schemeClr val="tx1"/>
                </a:solidFill>
                <a:latin typeface="Gill Sans MT" pitchFamily="34" charset="0"/>
              </a:endParaRPr>
            </a:p>
          </p:txBody>
        </p:sp>
        <p:sp>
          <p:nvSpPr>
            <p:cNvPr id="25" name="Rectangle 24"/>
            <p:cNvSpPr/>
            <p:nvPr/>
          </p:nvSpPr>
          <p:spPr>
            <a:xfrm>
              <a:off x="4304928" y="3159656"/>
              <a:ext cx="5040560" cy="588009"/>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smtClean="0">
                  <a:solidFill>
                    <a:schemeClr val="tx1"/>
                  </a:solidFill>
                  <a:latin typeface="Gill Sans MT" pitchFamily="34" charset="0"/>
                </a:rPr>
                <a:t>The </a:t>
              </a:r>
              <a:r>
                <a:rPr lang="en-GB" sz="1300" dirty="0">
                  <a:solidFill>
                    <a:schemeClr val="tx1"/>
                  </a:solidFill>
                  <a:latin typeface="Gill Sans MT" pitchFamily="34" charset="0"/>
                </a:rPr>
                <a:t>CfD still requires the generator to sell its power into the </a:t>
              </a:r>
              <a:r>
                <a:rPr lang="en-GB" sz="1300" dirty="0" smtClean="0">
                  <a:solidFill>
                    <a:schemeClr val="tx1"/>
                  </a:solidFill>
                  <a:latin typeface="Gill Sans MT" pitchFamily="34" charset="0"/>
                </a:rPr>
                <a:t>market at the market reference price (or better)</a:t>
              </a:r>
              <a:endParaRPr lang="en-GB" sz="1300" dirty="0">
                <a:solidFill>
                  <a:schemeClr val="tx1"/>
                </a:solidFill>
                <a:latin typeface="Gill Sans MT" pitchFamily="34" charset="0"/>
              </a:endParaRPr>
            </a:p>
          </p:txBody>
        </p:sp>
        <p:sp>
          <p:nvSpPr>
            <p:cNvPr id="26" name="Rectangle 25"/>
            <p:cNvSpPr/>
            <p:nvPr/>
          </p:nvSpPr>
          <p:spPr>
            <a:xfrm>
              <a:off x="4304928" y="3794162"/>
              <a:ext cx="5040560" cy="587798"/>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smtClean="0">
                  <a:solidFill>
                    <a:schemeClr val="tx1"/>
                  </a:solidFill>
                  <a:latin typeface="Gill Sans MT" pitchFamily="34" charset="0"/>
                </a:rPr>
                <a:t>Access </a:t>
              </a:r>
              <a:r>
                <a:rPr lang="en-GB" sz="1300" dirty="0">
                  <a:solidFill>
                    <a:schemeClr val="tx1"/>
                  </a:solidFill>
                  <a:latin typeface="Gill Sans MT" pitchFamily="34" charset="0"/>
                </a:rPr>
                <a:t>to subsidy is no longer tied to the ability to find an offtaker for the ROCs </a:t>
              </a:r>
            </a:p>
          </p:txBody>
        </p:sp>
        <p:sp>
          <p:nvSpPr>
            <p:cNvPr id="27" name="Rectangle 26"/>
            <p:cNvSpPr/>
            <p:nvPr/>
          </p:nvSpPr>
          <p:spPr>
            <a:xfrm>
              <a:off x="672943" y="2519353"/>
              <a:ext cx="1778926" cy="588009"/>
            </a:xfrm>
            <a:prstGeom prst="rect">
              <a:avLst/>
            </a:prstGeom>
            <a:solidFill>
              <a:srgbClr val="6A215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smtClean="0">
                  <a:solidFill>
                    <a:schemeClr val="bg1"/>
                  </a:solidFill>
                  <a:latin typeface="Gill Sans MT" pitchFamily="34" charset="0"/>
                </a:rPr>
                <a:t>Price Risk - ROC</a:t>
              </a:r>
              <a:endParaRPr lang="en-GB" sz="1400" b="1" dirty="0">
                <a:solidFill>
                  <a:schemeClr val="bg1"/>
                </a:solidFill>
                <a:latin typeface="Gill Sans MT" pitchFamily="34" charset="0"/>
              </a:endParaRPr>
            </a:p>
          </p:txBody>
        </p:sp>
        <p:sp>
          <p:nvSpPr>
            <p:cNvPr id="28" name="Rectangle 27"/>
            <p:cNvSpPr/>
            <p:nvPr/>
          </p:nvSpPr>
          <p:spPr>
            <a:xfrm>
              <a:off x="672943" y="3159180"/>
              <a:ext cx="1778926" cy="588009"/>
            </a:xfrm>
            <a:prstGeom prst="rect">
              <a:avLst/>
            </a:prstGeom>
            <a:solidFill>
              <a:srgbClr val="00294F"/>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smtClean="0">
                  <a:solidFill>
                    <a:schemeClr val="bg1"/>
                  </a:solidFill>
                  <a:latin typeface="Gill Sans MT" pitchFamily="34" charset="0"/>
                </a:rPr>
                <a:t>Liquidity Risk - Power</a:t>
              </a:r>
              <a:endParaRPr lang="en-GB" sz="1400" b="1" dirty="0">
                <a:solidFill>
                  <a:schemeClr val="bg1"/>
                </a:solidFill>
                <a:latin typeface="Gill Sans MT" pitchFamily="34" charset="0"/>
              </a:endParaRPr>
            </a:p>
          </p:txBody>
        </p:sp>
        <p:sp>
          <p:nvSpPr>
            <p:cNvPr id="29" name="Rectangle 28"/>
            <p:cNvSpPr/>
            <p:nvPr/>
          </p:nvSpPr>
          <p:spPr>
            <a:xfrm>
              <a:off x="672943" y="3794162"/>
              <a:ext cx="1778926" cy="587798"/>
            </a:xfrm>
            <a:prstGeom prst="rect">
              <a:avLst/>
            </a:prstGeom>
            <a:solidFill>
              <a:srgbClr val="00294F"/>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Liquidity Risk - </a:t>
              </a:r>
              <a:r>
                <a:rPr lang="en-GB" sz="1400" b="1" dirty="0" smtClean="0">
                  <a:solidFill>
                    <a:schemeClr val="bg1"/>
                  </a:solidFill>
                  <a:latin typeface="Gill Sans MT" pitchFamily="34" charset="0"/>
                </a:rPr>
                <a:t>ROC</a:t>
              </a:r>
              <a:endParaRPr lang="en-GB" sz="1400" b="1" dirty="0">
                <a:solidFill>
                  <a:schemeClr val="bg1"/>
                </a:solidFill>
                <a:latin typeface="Gill Sans MT" pitchFamily="34" charset="0"/>
              </a:endParaRPr>
            </a:p>
          </p:txBody>
        </p:sp>
        <p:sp>
          <p:nvSpPr>
            <p:cNvPr id="30" name="Rectangle 29"/>
            <p:cNvSpPr/>
            <p:nvPr/>
          </p:nvSpPr>
          <p:spPr>
            <a:xfrm>
              <a:off x="2480978" y="2519829"/>
              <a:ext cx="1778926" cy="588009"/>
            </a:xfrm>
            <a:prstGeom prst="rect">
              <a:avLst/>
            </a:prstGeom>
            <a:solidFill>
              <a:schemeClr val="bg1"/>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rgbClr val="00B050"/>
                  </a:solidFill>
                  <a:latin typeface="Gill Sans MT" pitchFamily="34" charset="0"/>
                </a:rPr>
                <a:t>Removed</a:t>
              </a:r>
            </a:p>
          </p:txBody>
        </p:sp>
        <p:sp>
          <p:nvSpPr>
            <p:cNvPr id="31" name="Rectangle 30"/>
            <p:cNvSpPr/>
            <p:nvPr/>
          </p:nvSpPr>
          <p:spPr>
            <a:xfrm>
              <a:off x="2480978" y="3159656"/>
              <a:ext cx="1778926" cy="588009"/>
            </a:xfrm>
            <a:prstGeom prst="rect">
              <a:avLst/>
            </a:prstGeom>
            <a:solidFill>
              <a:schemeClr val="bg1"/>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smtClean="0">
                  <a:solidFill>
                    <a:srgbClr val="C00000"/>
                  </a:solidFill>
                  <a:latin typeface="Gill Sans MT" pitchFamily="34" charset="0"/>
                </a:rPr>
                <a:t>Retained</a:t>
              </a:r>
              <a:endParaRPr lang="en-GB" sz="1400" b="1" dirty="0">
                <a:solidFill>
                  <a:srgbClr val="C00000"/>
                </a:solidFill>
                <a:latin typeface="Gill Sans MT" pitchFamily="34" charset="0"/>
              </a:endParaRPr>
            </a:p>
          </p:txBody>
        </p:sp>
        <p:sp>
          <p:nvSpPr>
            <p:cNvPr id="32" name="Rectangle 31"/>
            <p:cNvSpPr/>
            <p:nvPr/>
          </p:nvSpPr>
          <p:spPr>
            <a:xfrm>
              <a:off x="2480978" y="3794638"/>
              <a:ext cx="1778926" cy="587798"/>
            </a:xfrm>
            <a:prstGeom prst="rect">
              <a:avLst/>
            </a:prstGeom>
            <a:solidFill>
              <a:schemeClr val="bg1"/>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smtClean="0">
                  <a:solidFill>
                    <a:srgbClr val="00B050"/>
                  </a:solidFill>
                  <a:latin typeface="Gill Sans MT" pitchFamily="34" charset="0"/>
                </a:rPr>
                <a:t>Removed</a:t>
              </a:r>
              <a:endParaRPr lang="en-GB" sz="1400" b="1" dirty="0">
                <a:solidFill>
                  <a:srgbClr val="00B050"/>
                </a:solidFill>
                <a:latin typeface="Gill Sans MT" pitchFamily="34" charset="0"/>
              </a:endParaRPr>
            </a:p>
          </p:txBody>
        </p:sp>
        <p:sp>
          <p:nvSpPr>
            <p:cNvPr id="35" name="Rectangle 34"/>
            <p:cNvSpPr/>
            <p:nvPr/>
          </p:nvSpPr>
          <p:spPr>
            <a:xfrm>
              <a:off x="4312005" y="4414218"/>
              <a:ext cx="5040560" cy="587798"/>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smtClean="0">
                  <a:solidFill>
                    <a:schemeClr val="tx1"/>
                  </a:solidFill>
                  <a:latin typeface="Gill Sans MT" pitchFamily="34" charset="0"/>
                </a:rPr>
                <a:t>Exposed </a:t>
              </a:r>
              <a:r>
                <a:rPr lang="en-GB" sz="1300" dirty="0">
                  <a:solidFill>
                    <a:schemeClr val="tx1"/>
                  </a:solidFill>
                  <a:latin typeface="Gill Sans MT" pitchFamily="34" charset="0"/>
                </a:rPr>
                <a:t>to the imbalance cost associated with </a:t>
              </a:r>
              <a:r>
                <a:rPr lang="en-GB" sz="1300" dirty="0" smtClean="0">
                  <a:solidFill>
                    <a:schemeClr val="tx1"/>
                  </a:solidFill>
                  <a:latin typeface="Gill Sans MT" pitchFamily="34" charset="0"/>
                </a:rPr>
                <a:t>different </a:t>
              </a:r>
              <a:r>
                <a:rPr lang="en-GB" sz="1300" dirty="0">
                  <a:solidFill>
                    <a:schemeClr val="tx1"/>
                  </a:solidFill>
                  <a:latin typeface="Gill Sans MT" pitchFamily="34" charset="0"/>
                </a:rPr>
                <a:t>between </a:t>
              </a:r>
              <a:r>
                <a:rPr lang="en-GB" sz="1300" dirty="0" smtClean="0">
                  <a:solidFill>
                    <a:schemeClr val="tx1"/>
                  </a:solidFill>
                  <a:latin typeface="Gill Sans MT" pitchFamily="34" charset="0"/>
                </a:rPr>
                <a:t>notified </a:t>
              </a:r>
              <a:r>
                <a:rPr lang="en-GB" sz="1300" dirty="0">
                  <a:solidFill>
                    <a:schemeClr val="tx1"/>
                  </a:solidFill>
                  <a:latin typeface="Gill Sans MT" pitchFamily="34" charset="0"/>
                </a:rPr>
                <a:t>contracted position and </a:t>
              </a:r>
              <a:r>
                <a:rPr lang="en-GB" sz="1300" dirty="0" smtClean="0">
                  <a:solidFill>
                    <a:schemeClr val="tx1"/>
                  </a:solidFill>
                  <a:latin typeface="Gill Sans MT" pitchFamily="34" charset="0"/>
                </a:rPr>
                <a:t>delivered </a:t>
              </a:r>
              <a:r>
                <a:rPr lang="en-GB" sz="1300" dirty="0">
                  <a:solidFill>
                    <a:schemeClr val="tx1"/>
                  </a:solidFill>
                  <a:latin typeface="Gill Sans MT" pitchFamily="34" charset="0"/>
                </a:rPr>
                <a:t>output.</a:t>
              </a:r>
            </a:p>
          </p:txBody>
        </p:sp>
        <p:sp>
          <p:nvSpPr>
            <p:cNvPr id="36" name="Rectangle 35"/>
            <p:cNvSpPr/>
            <p:nvPr/>
          </p:nvSpPr>
          <p:spPr>
            <a:xfrm>
              <a:off x="680020" y="4414218"/>
              <a:ext cx="1778926" cy="587798"/>
            </a:xfrm>
            <a:prstGeom prst="rect">
              <a:avLst/>
            </a:prstGeom>
            <a:solidFill>
              <a:srgbClr val="A80A63"/>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smtClean="0">
                  <a:solidFill>
                    <a:schemeClr val="bg1"/>
                  </a:solidFill>
                  <a:latin typeface="Gill Sans MT" pitchFamily="34" charset="0"/>
                </a:rPr>
                <a:t>Imbalance Risk</a:t>
              </a:r>
              <a:endParaRPr lang="en-GB" sz="1400" b="1" dirty="0">
                <a:solidFill>
                  <a:schemeClr val="bg1"/>
                </a:solidFill>
                <a:latin typeface="Gill Sans MT" pitchFamily="34" charset="0"/>
              </a:endParaRPr>
            </a:p>
          </p:txBody>
        </p:sp>
        <p:sp>
          <p:nvSpPr>
            <p:cNvPr id="37" name="Rectangle 36"/>
            <p:cNvSpPr/>
            <p:nvPr/>
          </p:nvSpPr>
          <p:spPr>
            <a:xfrm>
              <a:off x="2488055" y="4414694"/>
              <a:ext cx="1778926" cy="587798"/>
            </a:xfrm>
            <a:prstGeom prst="rect">
              <a:avLst/>
            </a:prstGeom>
            <a:solidFill>
              <a:schemeClr val="bg1"/>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smtClean="0">
                  <a:solidFill>
                    <a:srgbClr val="C00000"/>
                  </a:solidFill>
                  <a:latin typeface="Gill Sans MT" pitchFamily="34" charset="0"/>
                </a:rPr>
                <a:t>Retained</a:t>
              </a:r>
              <a:endParaRPr lang="en-GB" sz="1400" b="1" dirty="0">
                <a:solidFill>
                  <a:srgbClr val="C00000"/>
                </a:solidFill>
                <a:latin typeface="Gill Sans MT" pitchFamily="34" charset="0"/>
              </a:endParaRPr>
            </a:p>
          </p:txBody>
        </p:sp>
        <p:sp>
          <p:nvSpPr>
            <p:cNvPr id="41" name="Rectangle 40"/>
            <p:cNvSpPr/>
            <p:nvPr/>
          </p:nvSpPr>
          <p:spPr>
            <a:xfrm>
              <a:off x="4304928" y="5036902"/>
              <a:ext cx="5040560" cy="587798"/>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smtClean="0">
                  <a:solidFill>
                    <a:schemeClr val="tx1"/>
                  </a:solidFill>
                  <a:latin typeface="Gill Sans MT" pitchFamily="34" charset="0"/>
                </a:rPr>
                <a:t>Protection in relation to specific / discriminatory </a:t>
              </a:r>
              <a:r>
                <a:rPr lang="en-GB" sz="1300" dirty="0" err="1" smtClean="0">
                  <a:solidFill>
                    <a:schemeClr val="tx1"/>
                  </a:solidFill>
                  <a:latin typeface="Gill Sans MT" pitchFamily="34" charset="0"/>
                </a:rPr>
                <a:t>CiL</a:t>
              </a:r>
              <a:r>
                <a:rPr lang="en-GB" sz="1300" dirty="0">
                  <a:solidFill>
                    <a:schemeClr val="tx1"/>
                  </a:solidFill>
                  <a:latin typeface="Gill Sans MT" pitchFamily="34" charset="0"/>
                </a:rPr>
                <a:t> </a:t>
              </a:r>
              <a:r>
                <a:rPr lang="en-GB" sz="1300" dirty="0" smtClean="0">
                  <a:solidFill>
                    <a:schemeClr val="tx1"/>
                  </a:solidFill>
                  <a:latin typeface="Gill Sans MT" pitchFamily="34" charset="0"/>
                </a:rPr>
                <a:t>and general </a:t>
              </a:r>
              <a:r>
                <a:rPr lang="en-GB" sz="1300" dirty="0" err="1" smtClean="0">
                  <a:solidFill>
                    <a:schemeClr val="tx1"/>
                  </a:solidFill>
                  <a:latin typeface="Gill Sans MT" pitchFamily="34" charset="0"/>
                </a:rPr>
                <a:t>CiL</a:t>
              </a:r>
              <a:r>
                <a:rPr lang="en-GB" sz="1300" dirty="0" smtClean="0">
                  <a:solidFill>
                    <a:schemeClr val="tx1"/>
                  </a:solidFill>
                  <a:latin typeface="Gill Sans MT" pitchFamily="34" charset="0"/>
                </a:rPr>
                <a:t> that reduce electricity price, however arguably more exposed to general </a:t>
              </a:r>
              <a:r>
                <a:rPr lang="en-GB" sz="1300" dirty="0" err="1" smtClean="0">
                  <a:solidFill>
                    <a:schemeClr val="tx1"/>
                  </a:solidFill>
                  <a:latin typeface="Gill Sans MT" pitchFamily="34" charset="0"/>
                </a:rPr>
                <a:t>CiL</a:t>
              </a:r>
              <a:r>
                <a:rPr lang="en-GB" sz="1300" dirty="0" smtClean="0">
                  <a:solidFill>
                    <a:schemeClr val="tx1"/>
                  </a:solidFill>
                  <a:latin typeface="Gill Sans MT" pitchFamily="34" charset="0"/>
                </a:rPr>
                <a:t> affecting cost base</a:t>
              </a:r>
              <a:endParaRPr lang="en-GB" sz="1300" dirty="0">
                <a:solidFill>
                  <a:schemeClr val="tx1"/>
                </a:solidFill>
                <a:latin typeface="Gill Sans MT" pitchFamily="34" charset="0"/>
              </a:endParaRPr>
            </a:p>
          </p:txBody>
        </p:sp>
        <p:sp>
          <p:nvSpPr>
            <p:cNvPr id="42" name="Rectangle 41"/>
            <p:cNvSpPr/>
            <p:nvPr/>
          </p:nvSpPr>
          <p:spPr>
            <a:xfrm>
              <a:off x="672943" y="5036902"/>
              <a:ext cx="1778926" cy="587798"/>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smtClean="0">
                  <a:solidFill>
                    <a:schemeClr val="bg1"/>
                  </a:solidFill>
                  <a:latin typeface="Gill Sans MT" pitchFamily="34" charset="0"/>
                </a:rPr>
                <a:t>Change in law</a:t>
              </a:r>
              <a:endParaRPr lang="en-GB" sz="1400" b="1" dirty="0">
                <a:solidFill>
                  <a:schemeClr val="bg1"/>
                </a:solidFill>
                <a:latin typeface="Gill Sans MT" pitchFamily="34" charset="0"/>
              </a:endParaRPr>
            </a:p>
          </p:txBody>
        </p:sp>
        <p:sp>
          <p:nvSpPr>
            <p:cNvPr id="43" name="Rectangle 42"/>
            <p:cNvSpPr/>
            <p:nvPr/>
          </p:nvSpPr>
          <p:spPr>
            <a:xfrm>
              <a:off x="2480978" y="5037378"/>
              <a:ext cx="1778926" cy="587798"/>
            </a:xfrm>
            <a:prstGeom prst="rect">
              <a:avLst/>
            </a:prstGeom>
            <a:solidFill>
              <a:schemeClr val="bg1"/>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smtClean="0">
                  <a:solidFill>
                    <a:srgbClr val="C00000"/>
                  </a:solidFill>
                  <a:latin typeface="Gill Sans MT" pitchFamily="34" charset="0"/>
                </a:rPr>
                <a:t>Retained</a:t>
              </a:r>
              <a:endParaRPr lang="en-GB" sz="1400" b="1" dirty="0">
                <a:solidFill>
                  <a:srgbClr val="C00000"/>
                </a:solidFill>
                <a:latin typeface="Gill Sans MT" pitchFamily="34" charset="0"/>
              </a:endParaRPr>
            </a:p>
          </p:txBody>
        </p:sp>
      </p:grpSp>
    </p:spTree>
    <p:extLst>
      <p:ext uri="{BB962C8B-B14F-4D97-AF65-F5344CB8AC3E}">
        <p14:creationId xmlns:p14="http://schemas.microsoft.com/office/powerpoint/2010/main" val="1197831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itchFamily="34" charset="0"/>
                <a:cs typeface="Calibri" pitchFamily="34" charset="0"/>
              </a:rPr>
              <a:t>Evolution under CfDs</a:t>
            </a:r>
            <a:br>
              <a:rPr lang="en-GB" sz="2800" dirty="0" smtClean="0">
                <a:latin typeface="Calibri" pitchFamily="34" charset="0"/>
                <a:cs typeface="Calibri" pitchFamily="34" charset="0"/>
              </a:rPr>
            </a:br>
            <a:r>
              <a:rPr lang="en-GB" sz="2500" b="0" dirty="0" smtClean="0">
                <a:solidFill>
                  <a:srgbClr val="0084C2"/>
                </a:solidFill>
                <a:latin typeface="Calibri" pitchFamily="34" charset="0"/>
                <a:cs typeface="Calibri" pitchFamily="34" charset="0"/>
              </a:rPr>
              <a:t>Why will a generator still require a PPA?</a:t>
            </a:r>
            <a:endParaRPr lang="en-GB" sz="2500" dirty="0"/>
          </a:p>
        </p:txBody>
      </p:sp>
      <p:sp>
        <p:nvSpPr>
          <p:cNvPr id="13" name="Slide Number Placeholder 12"/>
          <p:cNvSpPr>
            <a:spLocks noGrp="1"/>
          </p:cNvSpPr>
          <p:nvPr>
            <p:ph type="sldNum" sz="quarter" idx="10"/>
          </p:nvPr>
        </p:nvSpPr>
        <p:spPr/>
        <p:txBody>
          <a:bodyPr/>
          <a:lstStyle/>
          <a:p>
            <a:pPr>
              <a:defRPr/>
            </a:pPr>
            <a:fld id="{1589A344-F83E-49C1-94F8-A4DDB140E814}" type="slidenum">
              <a:rPr lang="en-US" smtClean="0"/>
              <a:pPr>
                <a:defRPr/>
              </a:pPr>
              <a:t>14</a:t>
            </a:fld>
            <a:endParaRPr lang="en-US" dirty="0"/>
          </a:p>
        </p:txBody>
      </p:sp>
      <p:sp>
        <p:nvSpPr>
          <p:cNvPr id="8" name="Rectangle 7"/>
          <p:cNvSpPr/>
          <p:nvPr/>
        </p:nvSpPr>
        <p:spPr>
          <a:xfrm>
            <a:off x="672943" y="1484784"/>
            <a:ext cx="1778926" cy="360040"/>
          </a:xfrm>
          <a:prstGeom prst="rect">
            <a:avLst/>
          </a:prstGeom>
          <a:solidFill>
            <a:srgbClr val="00487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Issue</a:t>
            </a:r>
            <a:endParaRPr lang="en-GB" sz="1400" b="1" dirty="0">
              <a:solidFill>
                <a:schemeClr val="bg1"/>
              </a:solidFill>
              <a:latin typeface="Gill Sans MT" pitchFamily="34" charset="0"/>
            </a:endParaRPr>
          </a:p>
        </p:txBody>
      </p:sp>
      <p:sp>
        <p:nvSpPr>
          <p:cNvPr id="14" name="Rectangle 13"/>
          <p:cNvSpPr/>
          <p:nvPr/>
        </p:nvSpPr>
        <p:spPr>
          <a:xfrm>
            <a:off x="2505486" y="1893082"/>
            <a:ext cx="6768752" cy="1037705"/>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a:solidFill>
                  <a:schemeClr val="tx1"/>
                </a:solidFill>
                <a:latin typeface="Gill Sans MT" pitchFamily="34" charset="0"/>
              </a:rPr>
              <a:t>Independent generators do not have the energy trading assets, systems or personnel to allow them to trade their generated </a:t>
            </a:r>
            <a:r>
              <a:rPr lang="en-GB" sz="1300" dirty="0" smtClean="0">
                <a:solidFill>
                  <a:schemeClr val="tx1"/>
                </a:solidFill>
                <a:latin typeface="Gill Sans MT" pitchFamily="34" charset="0"/>
              </a:rPr>
              <a:t>electricity and interact with SO</a:t>
            </a:r>
            <a:endParaRPr lang="en-GB" sz="1300" dirty="0">
              <a:solidFill>
                <a:schemeClr val="tx1"/>
              </a:solidFill>
              <a:latin typeface="Gill Sans MT" pitchFamily="34" charset="0"/>
            </a:endParaRPr>
          </a:p>
          <a:p>
            <a:pPr marL="288000" indent="-171450">
              <a:spcBef>
                <a:spcPts val="1200"/>
              </a:spcBef>
              <a:buClr>
                <a:srgbClr val="00487C"/>
              </a:buClr>
              <a:buFontTx/>
              <a:buChar char="►"/>
            </a:pPr>
            <a:r>
              <a:rPr lang="en-GB" sz="1300" dirty="0">
                <a:solidFill>
                  <a:schemeClr val="tx1"/>
                </a:solidFill>
                <a:latin typeface="Gill Sans MT" pitchFamily="34" charset="0"/>
              </a:rPr>
              <a:t>For base load CfDs which have to access the forward price this cost increases as the collateral requirements </a:t>
            </a:r>
            <a:r>
              <a:rPr lang="en-GB" sz="1300" dirty="0" smtClean="0">
                <a:solidFill>
                  <a:schemeClr val="tx1"/>
                </a:solidFill>
                <a:latin typeface="Gill Sans MT" pitchFamily="34" charset="0"/>
              </a:rPr>
              <a:t>increase </a:t>
            </a:r>
            <a:endParaRPr lang="en-GB" sz="1300" dirty="0">
              <a:solidFill>
                <a:schemeClr val="tx1"/>
              </a:solidFill>
              <a:latin typeface="Gill Sans MT" pitchFamily="34" charset="0"/>
            </a:endParaRPr>
          </a:p>
        </p:txBody>
      </p:sp>
      <p:sp>
        <p:nvSpPr>
          <p:cNvPr id="17" name="Rectangle 16"/>
          <p:cNvSpPr/>
          <p:nvPr/>
        </p:nvSpPr>
        <p:spPr>
          <a:xfrm>
            <a:off x="672943" y="1893082"/>
            <a:ext cx="1778926" cy="1037705"/>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Cost of accessing the market</a:t>
            </a:r>
          </a:p>
        </p:txBody>
      </p:sp>
      <p:sp>
        <p:nvSpPr>
          <p:cNvPr id="24" name="Rectangle 23"/>
          <p:cNvSpPr/>
          <p:nvPr/>
        </p:nvSpPr>
        <p:spPr>
          <a:xfrm>
            <a:off x="2505486" y="2986268"/>
            <a:ext cx="6768752" cy="1038077"/>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800"/>
              </a:spcBef>
              <a:buClr>
                <a:srgbClr val="00487C"/>
              </a:buClr>
              <a:buFontTx/>
              <a:buChar char="►"/>
            </a:pPr>
            <a:r>
              <a:rPr lang="en-GB" sz="1300" dirty="0" smtClean="0">
                <a:solidFill>
                  <a:schemeClr val="tx1"/>
                </a:solidFill>
                <a:latin typeface="Gill Sans MT" pitchFamily="34" charset="0"/>
              </a:rPr>
              <a:t>“</a:t>
            </a:r>
            <a:r>
              <a:rPr lang="en-GB" sz="1300" i="1" dirty="0" smtClean="0">
                <a:solidFill>
                  <a:schemeClr val="tx1"/>
                </a:solidFill>
                <a:latin typeface="Gill Sans MT" pitchFamily="34" charset="0"/>
              </a:rPr>
              <a:t>In </a:t>
            </a:r>
            <a:r>
              <a:rPr lang="en-GB" sz="1300" i="1" dirty="0">
                <a:solidFill>
                  <a:schemeClr val="tx1"/>
                </a:solidFill>
                <a:latin typeface="Gill Sans MT" pitchFamily="34" charset="0"/>
              </a:rPr>
              <a:t>the absence of a move to an institutionalised guaranteed access to the power market for all generators through, for example, an underlying reform to the electricity market, bankable PPAs will continue to be an absolute requirement of third party finance providers</a:t>
            </a:r>
            <a:r>
              <a:rPr lang="en-GB" sz="1300" dirty="0" smtClean="0">
                <a:solidFill>
                  <a:schemeClr val="tx1"/>
                </a:solidFill>
                <a:latin typeface="Gill Sans MT" pitchFamily="34" charset="0"/>
              </a:rPr>
              <a:t>.” Low Carbon Finance Group</a:t>
            </a:r>
            <a:endParaRPr lang="en-GB" sz="1300" dirty="0">
              <a:solidFill>
                <a:schemeClr val="tx1"/>
              </a:solidFill>
              <a:latin typeface="Gill Sans MT" pitchFamily="34" charset="0"/>
            </a:endParaRPr>
          </a:p>
        </p:txBody>
      </p:sp>
      <p:sp>
        <p:nvSpPr>
          <p:cNvPr id="25" name="Rectangle 24"/>
          <p:cNvSpPr/>
          <p:nvPr/>
        </p:nvSpPr>
        <p:spPr>
          <a:xfrm>
            <a:off x="2505486" y="4068326"/>
            <a:ext cx="6768752" cy="1038077"/>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smtClean="0">
                <a:solidFill>
                  <a:schemeClr val="tx1"/>
                </a:solidFill>
                <a:latin typeface="Gill Sans MT" pitchFamily="34" charset="0"/>
              </a:rPr>
              <a:t>Uncertain long term cost </a:t>
            </a:r>
            <a:r>
              <a:rPr lang="en-GB" sz="1300" dirty="0">
                <a:solidFill>
                  <a:schemeClr val="tx1"/>
                </a:solidFill>
                <a:latin typeface="Gill Sans MT" pitchFamily="34" charset="0"/>
              </a:rPr>
              <a:t>of imbalance </a:t>
            </a:r>
            <a:r>
              <a:rPr lang="en-GB" sz="1300" dirty="0" smtClean="0">
                <a:solidFill>
                  <a:schemeClr val="tx1"/>
                </a:solidFill>
                <a:latin typeface="Gill Sans MT" pitchFamily="34" charset="0"/>
              </a:rPr>
              <a:t>and </a:t>
            </a:r>
            <a:r>
              <a:rPr lang="en-GB" sz="1300" dirty="0">
                <a:solidFill>
                  <a:schemeClr val="tx1"/>
                </a:solidFill>
                <a:latin typeface="Gill Sans MT" pitchFamily="34" charset="0"/>
              </a:rPr>
              <a:t>as such, notwithstanding the fact that the lenders are no longer exposed to long term price risk, they will require the generator to fix this uncertain cost for at least the tenor of the debt.</a:t>
            </a:r>
          </a:p>
        </p:txBody>
      </p:sp>
      <p:sp>
        <p:nvSpPr>
          <p:cNvPr id="26" name="Rectangle 25"/>
          <p:cNvSpPr/>
          <p:nvPr/>
        </p:nvSpPr>
        <p:spPr>
          <a:xfrm>
            <a:off x="2505486" y="5152865"/>
            <a:ext cx="6768752" cy="1037705"/>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smtClean="0">
                <a:solidFill>
                  <a:schemeClr val="tx1"/>
                </a:solidFill>
                <a:latin typeface="Gill Sans MT" pitchFamily="34" charset="0"/>
              </a:rPr>
              <a:t>Banks will still probably look for a third party offtaker to provide a level of protection on pricing (i.e. trading / market access costs, imbalance discount) in the event of a general change in law (e.g. imbalance change in law) </a:t>
            </a:r>
            <a:endParaRPr lang="en-GB" sz="1300" dirty="0">
              <a:solidFill>
                <a:schemeClr val="tx1"/>
              </a:solidFill>
              <a:latin typeface="Gill Sans MT" pitchFamily="34" charset="0"/>
            </a:endParaRPr>
          </a:p>
        </p:txBody>
      </p:sp>
      <p:sp>
        <p:nvSpPr>
          <p:cNvPr id="27" name="Rectangle 26"/>
          <p:cNvSpPr/>
          <p:nvPr/>
        </p:nvSpPr>
        <p:spPr>
          <a:xfrm>
            <a:off x="672943" y="2985427"/>
            <a:ext cx="1778926" cy="1038077"/>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Risk of continuing access to the market</a:t>
            </a:r>
          </a:p>
        </p:txBody>
      </p:sp>
      <p:sp>
        <p:nvSpPr>
          <p:cNvPr id="28" name="Rectangle 27"/>
          <p:cNvSpPr/>
          <p:nvPr/>
        </p:nvSpPr>
        <p:spPr>
          <a:xfrm>
            <a:off x="672943" y="4067486"/>
            <a:ext cx="1778926" cy="1038077"/>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Ability to manage imbalance risk</a:t>
            </a:r>
          </a:p>
        </p:txBody>
      </p:sp>
      <p:sp>
        <p:nvSpPr>
          <p:cNvPr id="29" name="Rectangle 28"/>
          <p:cNvSpPr/>
          <p:nvPr/>
        </p:nvSpPr>
        <p:spPr>
          <a:xfrm>
            <a:off x="672943" y="5152865"/>
            <a:ext cx="1778926" cy="1037705"/>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Change in law exposure</a:t>
            </a:r>
          </a:p>
        </p:txBody>
      </p:sp>
      <p:sp>
        <p:nvSpPr>
          <p:cNvPr id="34" name="Rectangle 33"/>
          <p:cNvSpPr/>
          <p:nvPr/>
        </p:nvSpPr>
        <p:spPr>
          <a:xfrm>
            <a:off x="2505486" y="1483991"/>
            <a:ext cx="6768752" cy="360040"/>
          </a:xfrm>
          <a:prstGeom prst="rect">
            <a:avLst/>
          </a:prstGeom>
          <a:solidFill>
            <a:srgbClr val="00487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Description</a:t>
            </a:r>
            <a:endParaRPr lang="en-GB" sz="1400" b="1" dirty="0">
              <a:solidFill>
                <a:schemeClr val="bg1"/>
              </a:solidFill>
              <a:latin typeface="Gill Sans MT" pitchFamily="34" charset="0"/>
            </a:endParaRPr>
          </a:p>
        </p:txBody>
      </p:sp>
    </p:spTree>
    <p:extLst>
      <p:ext uri="{BB962C8B-B14F-4D97-AF65-F5344CB8AC3E}">
        <p14:creationId xmlns:p14="http://schemas.microsoft.com/office/powerpoint/2010/main" val="20685031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itchFamily="34" charset="0"/>
                <a:cs typeface="Calibri" pitchFamily="34" charset="0"/>
              </a:rPr>
              <a:t>Evolution under CfDs</a:t>
            </a:r>
            <a:br>
              <a:rPr lang="en-GB" sz="2800" dirty="0" smtClean="0">
                <a:latin typeface="Calibri" pitchFamily="34" charset="0"/>
                <a:cs typeface="Calibri" pitchFamily="34" charset="0"/>
              </a:rPr>
            </a:br>
            <a:r>
              <a:rPr lang="en-GB" sz="2500" b="0" dirty="0" smtClean="0">
                <a:solidFill>
                  <a:srgbClr val="0084C2"/>
                </a:solidFill>
                <a:latin typeface="Calibri" pitchFamily="34" charset="0"/>
                <a:cs typeface="Calibri" pitchFamily="34" charset="0"/>
              </a:rPr>
              <a:t>What does this PPA look like?</a:t>
            </a:r>
            <a:endParaRPr lang="en-GB" sz="2500" dirty="0"/>
          </a:p>
        </p:txBody>
      </p:sp>
      <p:sp>
        <p:nvSpPr>
          <p:cNvPr id="13" name="Slide Number Placeholder 12"/>
          <p:cNvSpPr>
            <a:spLocks noGrp="1"/>
          </p:cNvSpPr>
          <p:nvPr>
            <p:ph type="sldNum" sz="quarter" idx="10"/>
          </p:nvPr>
        </p:nvSpPr>
        <p:spPr/>
        <p:txBody>
          <a:bodyPr/>
          <a:lstStyle/>
          <a:p>
            <a:pPr>
              <a:defRPr/>
            </a:pPr>
            <a:fld id="{1589A344-F83E-49C1-94F8-A4DDB140E814}" type="slidenum">
              <a:rPr lang="en-US" smtClean="0"/>
              <a:pPr>
                <a:defRPr/>
              </a:pPr>
              <a:t>15</a:t>
            </a:fld>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909592636"/>
              </p:ext>
            </p:extLst>
          </p:nvPr>
        </p:nvGraphicFramePr>
        <p:xfrm>
          <a:off x="704528" y="1354904"/>
          <a:ext cx="8712968" cy="5026424"/>
        </p:xfrm>
        <a:graphic>
          <a:graphicData uri="http://schemas.openxmlformats.org/drawingml/2006/table">
            <a:tbl>
              <a:tblPr firstRow="1" firstCol="1" bandRow="1">
                <a:tableStyleId>{F2DE63D5-997A-4646-A377-4702673A728D}</a:tableStyleId>
              </a:tblPr>
              <a:tblGrid>
                <a:gridCol w="1335052"/>
                <a:gridCol w="7377916"/>
              </a:tblGrid>
              <a:tr h="288032">
                <a:tc>
                  <a:txBody>
                    <a:bodyPr/>
                    <a:lstStyle/>
                    <a:p>
                      <a:pPr algn="l" hangingPunct="0">
                        <a:lnSpc>
                          <a:spcPts val="1400"/>
                        </a:lnSpc>
                        <a:spcBef>
                          <a:spcPts val="400"/>
                        </a:spcBef>
                        <a:spcAft>
                          <a:spcPts val="400"/>
                        </a:spcAft>
                      </a:pPr>
                      <a:r>
                        <a:rPr lang="en-GB" sz="1200" b="1" dirty="0">
                          <a:effectLst/>
                        </a:rPr>
                        <a:t>Component</a:t>
                      </a:r>
                      <a:endParaRPr lang="en-GB" sz="1200" b="1" dirty="0">
                        <a:effectLst/>
                        <a:latin typeface="Expert Sans Regular"/>
                        <a:ea typeface="Calibri"/>
                        <a:cs typeface="Times New Roman"/>
                      </a:endParaRPr>
                    </a:p>
                  </a:txBody>
                  <a:tcPr marL="68580" marR="68580" marT="0" marB="0" anchor="ctr"/>
                </a:tc>
                <a:tc>
                  <a:txBody>
                    <a:bodyPr/>
                    <a:lstStyle/>
                    <a:p>
                      <a:pPr algn="l" hangingPunct="0">
                        <a:lnSpc>
                          <a:spcPts val="1400"/>
                        </a:lnSpc>
                        <a:spcBef>
                          <a:spcPts val="400"/>
                        </a:spcBef>
                        <a:spcAft>
                          <a:spcPts val="400"/>
                        </a:spcAft>
                      </a:pPr>
                      <a:r>
                        <a:rPr lang="en-GB" sz="1200" b="1" dirty="0">
                          <a:effectLst/>
                        </a:rPr>
                        <a:t>Description</a:t>
                      </a:r>
                      <a:endParaRPr lang="en-GB" sz="1200" b="1" dirty="0">
                        <a:effectLst/>
                        <a:latin typeface="Expert Sans Regular"/>
                        <a:ea typeface="Calibri"/>
                        <a:cs typeface="Times New Roman"/>
                      </a:endParaRPr>
                    </a:p>
                  </a:txBody>
                  <a:tcPr marL="68580" marR="68580" marT="0" marB="0" anchor="ctr"/>
                </a:tc>
              </a:tr>
              <a:tr h="560372">
                <a:tc>
                  <a:txBody>
                    <a:bodyPr/>
                    <a:lstStyle/>
                    <a:p>
                      <a:pPr algn="just">
                        <a:lnSpc>
                          <a:spcPts val="1300"/>
                        </a:lnSpc>
                        <a:spcBef>
                          <a:spcPts val="400"/>
                        </a:spcBef>
                        <a:spcAft>
                          <a:spcPts val="400"/>
                        </a:spcAft>
                      </a:pPr>
                      <a:r>
                        <a:rPr lang="en-US" sz="1200" dirty="0">
                          <a:effectLst/>
                        </a:rPr>
                        <a:t>Counterparty</a:t>
                      </a:r>
                      <a:endParaRPr lang="en-GB" sz="1200" dirty="0">
                        <a:effectLst/>
                        <a:latin typeface="Arial"/>
                        <a:ea typeface="Times New Roman"/>
                        <a:cs typeface="Times New Roman"/>
                      </a:endParaRPr>
                    </a:p>
                  </a:txBody>
                  <a:tcPr marL="68580" marR="68580" marT="0" marB="0" anchor="ctr"/>
                </a:tc>
                <a:tc>
                  <a:txBody>
                    <a:bodyPr/>
                    <a:lstStyle/>
                    <a:p>
                      <a:pPr marL="342900" lvl="0" indent="-342900" algn="just">
                        <a:lnSpc>
                          <a:spcPts val="1300"/>
                        </a:lnSpc>
                        <a:spcBef>
                          <a:spcPts val="400"/>
                        </a:spcBef>
                        <a:spcAft>
                          <a:spcPts val="400"/>
                        </a:spcAft>
                        <a:buFont typeface="Symbol"/>
                        <a:buBlip>
                          <a:blip r:embed="rId3"/>
                        </a:buBlip>
                      </a:pPr>
                      <a:r>
                        <a:rPr lang="en-US" sz="1200" dirty="0">
                          <a:effectLst/>
                        </a:rPr>
                        <a:t>PPA provider has balance sheet and credibility to get banks comfortable that it is an insolvency remote counterparty (i.e. will be there for 15 years</a:t>
                      </a:r>
                      <a:r>
                        <a:rPr lang="en-US" sz="1200" dirty="0" smtClean="0">
                          <a:effectLst/>
                        </a:rPr>
                        <a:t>)</a:t>
                      </a:r>
                    </a:p>
                  </a:txBody>
                  <a:tcPr marL="68580" marR="68580" marT="0" marB="0" anchor="ctr"/>
                </a:tc>
              </a:tr>
              <a:tr h="560372">
                <a:tc>
                  <a:txBody>
                    <a:bodyPr/>
                    <a:lstStyle/>
                    <a:p>
                      <a:pPr algn="just">
                        <a:lnSpc>
                          <a:spcPts val="1300"/>
                        </a:lnSpc>
                        <a:spcBef>
                          <a:spcPts val="400"/>
                        </a:spcBef>
                        <a:spcAft>
                          <a:spcPts val="400"/>
                        </a:spcAft>
                      </a:pPr>
                      <a:r>
                        <a:rPr lang="en-US" sz="1200" dirty="0">
                          <a:effectLst/>
                        </a:rPr>
                        <a:t>Tenor</a:t>
                      </a:r>
                      <a:endParaRPr lang="en-GB" sz="1200" dirty="0">
                        <a:effectLst/>
                        <a:latin typeface="Arial"/>
                        <a:ea typeface="Times New Roman"/>
                        <a:cs typeface="Times New Roman"/>
                      </a:endParaRPr>
                    </a:p>
                  </a:txBody>
                  <a:tcPr marL="68580" marR="68580" marT="0" marB="0" anchor="ctr"/>
                </a:tc>
                <a:tc>
                  <a:txBody>
                    <a:bodyPr/>
                    <a:lstStyle/>
                    <a:p>
                      <a:pPr marL="342900" lvl="0" indent="-342900" algn="just">
                        <a:lnSpc>
                          <a:spcPts val="1300"/>
                        </a:lnSpc>
                        <a:spcBef>
                          <a:spcPts val="400"/>
                        </a:spcBef>
                        <a:spcAft>
                          <a:spcPts val="400"/>
                        </a:spcAft>
                        <a:buFont typeface="Symbol"/>
                        <a:buBlip>
                          <a:blip r:embed="rId3"/>
                        </a:buBlip>
                      </a:pPr>
                      <a:r>
                        <a:rPr lang="en-US" sz="1200" dirty="0">
                          <a:effectLst/>
                        </a:rPr>
                        <a:t>This will still need to be 15 years given the perception </a:t>
                      </a:r>
                      <a:r>
                        <a:rPr lang="en-US" sz="1200" dirty="0" smtClean="0">
                          <a:effectLst/>
                        </a:rPr>
                        <a:t>that </a:t>
                      </a:r>
                      <a:r>
                        <a:rPr lang="en-GB" sz="1200" dirty="0" smtClean="0">
                          <a:effectLst/>
                        </a:rPr>
                        <a:t>a generators imbalance costs are perceived to be</a:t>
                      </a:r>
                      <a:r>
                        <a:rPr lang="en-GB" sz="1200" baseline="0" dirty="0" smtClean="0">
                          <a:effectLst/>
                        </a:rPr>
                        <a:t> </a:t>
                      </a:r>
                      <a:r>
                        <a:rPr lang="en-GB" sz="1200" dirty="0" smtClean="0">
                          <a:effectLst/>
                        </a:rPr>
                        <a:t>highly uncertain and its ability and cost of accessing the market</a:t>
                      </a:r>
                      <a:endParaRPr lang="en-GB" sz="1200" dirty="0">
                        <a:effectLst/>
                        <a:latin typeface="Arial"/>
                        <a:ea typeface="Times New Roman"/>
                        <a:cs typeface="Times New Roman"/>
                      </a:endParaRPr>
                    </a:p>
                  </a:txBody>
                  <a:tcPr marL="68580" marR="68580" marT="0" marB="0" anchor="ctr"/>
                </a:tc>
              </a:tr>
              <a:tr h="560372">
                <a:tc>
                  <a:txBody>
                    <a:bodyPr/>
                    <a:lstStyle/>
                    <a:p>
                      <a:pPr algn="just">
                        <a:lnSpc>
                          <a:spcPts val="1300"/>
                        </a:lnSpc>
                        <a:spcBef>
                          <a:spcPts val="400"/>
                        </a:spcBef>
                        <a:spcAft>
                          <a:spcPts val="400"/>
                        </a:spcAft>
                      </a:pPr>
                      <a:r>
                        <a:rPr lang="en-US" sz="1200" dirty="0">
                          <a:effectLst/>
                        </a:rPr>
                        <a:t>Reference price</a:t>
                      </a:r>
                      <a:endParaRPr lang="en-GB" sz="1200" dirty="0">
                        <a:effectLst/>
                        <a:latin typeface="Arial"/>
                        <a:ea typeface="Times New Roman"/>
                        <a:cs typeface="Times New Roman"/>
                      </a:endParaRPr>
                    </a:p>
                  </a:txBody>
                  <a:tcPr marL="68580" marR="68580" marT="0" marB="0" anchor="ctr"/>
                </a:tc>
                <a:tc>
                  <a:txBody>
                    <a:bodyPr/>
                    <a:lstStyle/>
                    <a:p>
                      <a:pPr marL="342900" lvl="0" indent="-342900" algn="just">
                        <a:lnSpc>
                          <a:spcPts val="1300"/>
                        </a:lnSpc>
                        <a:spcBef>
                          <a:spcPts val="400"/>
                        </a:spcBef>
                        <a:spcAft>
                          <a:spcPts val="400"/>
                        </a:spcAft>
                        <a:buFont typeface="Symbol"/>
                        <a:buBlip>
                          <a:blip r:embed="rId3"/>
                        </a:buBlip>
                      </a:pPr>
                      <a:r>
                        <a:rPr lang="en-US" sz="1200" dirty="0">
                          <a:effectLst/>
                        </a:rPr>
                        <a:t>Guarantees the generator access to the market price for every MWh produced (less fees and discounts</a:t>
                      </a:r>
                      <a:r>
                        <a:rPr lang="en-US" sz="1200" dirty="0" smtClean="0">
                          <a:effectLst/>
                        </a:rPr>
                        <a:t>)</a:t>
                      </a:r>
                    </a:p>
                  </a:txBody>
                  <a:tcPr marL="68580" marR="68580" marT="0" marB="0" anchor="ctr"/>
                </a:tc>
              </a:tr>
              <a:tr h="1019092">
                <a:tc>
                  <a:txBody>
                    <a:bodyPr/>
                    <a:lstStyle/>
                    <a:p>
                      <a:pPr algn="just">
                        <a:lnSpc>
                          <a:spcPts val="1300"/>
                        </a:lnSpc>
                        <a:spcBef>
                          <a:spcPts val="400"/>
                        </a:spcBef>
                        <a:spcAft>
                          <a:spcPts val="400"/>
                        </a:spcAft>
                      </a:pPr>
                      <a:r>
                        <a:rPr lang="en-US" sz="1200" dirty="0">
                          <a:effectLst/>
                        </a:rPr>
                        <a:t>Trading fee </a:t>
                      </a:r>
                      <a:endParaRPr lang="en-GB" sz="1200" dirty="0">
                        <a:effectLst/>
                        <a:latin typeface="Arial"/>
                        <a:ea typeface="Times New Roman"/>
                        <a:cs typeface="Times New Roman"/>
                      </a:endParaRPr>
                    </a:p>
                  </a:txBody>
                  <a:tcPr marL="68580" marR="68580" marT="0" marB="0" anchor="ctr"/>
                </a:tc>
                <a:tc>
                  <a:txBody>
                    <a:bodyPr/>
                    <a:lstStyle/>
                    <a:p>
                      <a:pPr marL="342900" lvl="0" indent="-342900" algn="just">
                        <a:lnSpc>
                          <a:spcPts val="1300"/>
                        </a:lnSpc>
                        <a:spcBef>
                          <a:spcPts val="400"/>
                        </a:spcBef>
                        <a:spcAft>
                          <a:spcPts val="400"/>
                        </a:spcAft>
                        <a:buFont typeface="Symbol"/>
                        <a:buBlip>
                          <a:blip r:embed="rId3"/>
                        </a:buBlip>
                      </a:pPr>
                      <a:r>
                        <a:rPr lang="en-US" sz="1200" dirty="0">
                          <a:effectLst/>
                        </a:rPr>
                        <a:t>Charges the generator a fixed cost for trading / collateral / administrative costs of providing a route to </a:t>
                      </a:r>
                      <a:r>
                        <a:rPr lang="en-US" sz="1200" dirty="0" smtClean="0">
                          <a:effectLst/>
                        </a:rPr>
                        <a:t>market</a:t>
                      </a:r>
                      <a:r>
                        <a:rPr lang="en-US" sz="1200" baseline="0" dirty="0" smtClean="0">
                          <a:effectLst/>
                        </a:rPr>
                        <a:t> -</a:t>
                      </a:r>
                      <a:r>
                        <a:rPr lang="en-US" sz="1200" dirty="0" smtClean="0">
                          <a:effectLst/>
                        </a:rPr>
                        <a:t> </a:t>
                      </a:r>
                      <a:r>
                        <a:rPr lang="en-US" sz="1200" dirty="0">
                          <a:effectLst/>
                        </a:rPr>
                        <a:t>this might be variable or fixed or a combination of both</a:t>
                      </a:r>
                      <a:endParaRPr lang="en-GB" sz="1200" dirty="0">
                        <a:effectLst/>
                      </a:endParaRPr>
                    </a:p>
                    <a:p>
                      <a:pPr marL="342900" lvl="0" indent="-342900" algn="just">
                        <a:lnSpc>
                          <a:spcPts val="1300"/>
                        </a:lnSpc>
                        <a:spcBef>
                          <a:spcPts val="400"/>
                        </a:spcBef>
                        <a:spcAft>
                          <a:spcPts val="400"/>
                        </a:spcAft>
                        <a:buFont typeface="Symbol"/>
                        <a:buBlip>
                          <a:blip r:embed="rId3"/>
                        </a:buBlip>
                      </a:pPr>
                      <a:r>
                        <a:rPr lang="en-US" sz="1200" dirty="0">
                          <a:effectLst/>
                        </a:rPr>
                        <a:t>Price in the risk to the offtaker of accepting liquidity risk </a:t>
                      </a:r>
                      <a:endParaRPr lang="en-GB" sz="1200" dirty="0">
                        <a:effectLst/>
                      </a:endParaRPr>
                    </a:p>
                    <a:p>
                      <a:pPr marL="342900" lvl="0" indent="-342900" algn="just">
                        <a:lnSpc>
                          <a:spcPts val="1300"/>
                        </a:lnSpc>
                        <a:spcBef>
                          <a:spcPts val="400"/>
                        </a:spcBef>
                        <a:spcAft>
                          <a:spcPts val="400"/>
                        </a:spcAft>
                        <a:buFont typeface="Symbol"/>
                        <a:buBlip>
                          <a:blip r:embed="rId3"/>
                        </a:buBlip>
                      </a:pPr>
                      <a:r>
                        <a:rPr lang="en-US" sz="1200" dirty="0">
                          <a:effectLst/>
                        </a:rPr>
                        <a:t>Include a profit margin for providing the services</a:t>
                      </a:r>
                      <a:endParaRPr lang="en-GB" sz="1200" dirty="0">
                        <a:effectLst/>
                        <a:latin typeface="Arial"/>
                        <a:ea typeface="Times New Roman"/>
                        <a:cs typeface="Times New Roman"/>
                      </a:endParaRPr>
                    </a:p>
                  </a:txBody>
                  <a:tcPr marL="68580" marR="68580" marT="0" marB="0" anchor="ctr"/>
                </a:tc>
              </a:tr>
              <a:tr h="1019092">
                <a:tc>
                  <a:txBody>
                    <a:bodyPr/>
                    <a:lstStyle/>
                    <a:p>
                      <a:pPr algn="just">
                        <a:lnSpc>
                          <a:spcPts val="1300"/>
                        </a:lnSpc>
                        <a:spcBef>
                          <a:spcPts val="400"/>
                        </a:spcBef>
                        <a:spcAft>
                          <a:spcPts val="400"/>
                        </a:spcAft>
                      </a:pPr>
                      <a:r>
                        <a:rPr lang="en-US" sz="1200" dirty="0">
                          <a:effectLst/>
                        </a:rPr>
                        <a:t>Imbalance Fee</a:t>
                      </a:r>
                      <a:endParaRPr lang="en-GB" sz="1200" dirty="0">
                        <a:effectLst/>
                        <a:latin typeface="Arial"/>
                        <a:ea typeface="Times New Roman"/>
                        <a:cs typeface="Times New Roman"/>
                      </a:endParaRPr>
                    </a:p>
                  </a:txBody>
                  <a:tcPr marL="68580" marR="68580" marT="0" marB="0" anchor="ctr"/>
                </a:tc>
                <a:tc>
                  <a:txBody>
                    <a:bodyPr/>
                    <a:lstStyle/>
                    <a:p>
                      <a:pPr marL="342900" lvl="0" indent="-342900" algn="just">
                        <a:lnSpc>
                          <a:spcPts val="1300"/>
                        </a:lnSpc>
                        <a:spcBef>
                          <a:spcPts val="400"/>
                        </a:spcBef>
                        <a:spcAft>
                          <a:spcPts val="400"/>
                        </a:spcAft>
                        <a:buFont typeface="Symbol"/>
                        <a:buBlip>
                          <a:blip r:embed="rId3"/>
                        </a:buBlip>
                      </a:pPr>
                      <a:r>
                        <a:rPr lang="en-US" sz="1200" dirty="0">
                          <a:effectLst/>
                        </a:rPr>
                        <a:t>Includes a charge for taking imbalance risk away from the generator.</a:t>
                      </a:r>
                      <a:endParaRPr lang="en-GB" sz="1200" dirty="0">
                        <a:effectLst/>
                      </a:endParaRPr>
                    </a:p>
                    <a:p>
                      <a:pPr marL="342900" lvl="0" indent="-342900" algn="just">
                        <a:lnSpc>
                          <a:spcPts val="1300"/>
                        </a:lnSpc>
                        <a:spcBef>
                          <a:spcPts val="400"/>
                        </a:spcBef>
                        <a:spcAft>
                          <a:spcPts val="400"/>
                        </a:spcAft>
                        <a:buFont typeface="Symbol"/>
                        <a:buBlip>
                          <a:blip r:embed="rId3"/>
                        </a:buBlip>
                      </a:pPr>
                      <a:r>
                        <a:rPr lang="en-US" sz="1200" dirty="0">
                          <a:effectLst/>
                        </a:rPr>
                        <a:t>This might be priced on a £/MWh basis, or on a fixed discount against the electricity price</a:t>
                      </a:r>
                      <a:endParaRPr lang="en-GB" sz="1200" dirty="0">
                        <a:effectLst/>
                      </a:endParaRPr>
                    </a:p>
                    <a:p>
                      <a:pPr marL="342900" lvl="0" indent="-342900" algn="just">
                        <a:lnSpc>
                          <a:spcPts val="1300"/>
                        </a:lnSpc>
                        <a:spcBef>
                          <a:spcPts val="400"/>
                        </a:spcBef>
                        <a:spcAft>
                          <a:spcPts val="400"/>
                        </a:spcAft>
                        <a:buFont typeface="Symbol"/>
                        <a:buBlip>
                          <a:blip r:embed="rId3"/>
                        </a:buBlip>
                      </a:pPr>
                      <a:r>
                        <a:rPr lang="en-US" sz="1200" dirty="0">
                          <a:effectLst/>
                        </a:rPr>
                        <a:t>Might be a combination of both with fixed charge in the short to medium term flipping to a fixed discount on year 7-10.</a:t>
                      </a:r>
                      <a:endParaRPr lang="en-GB" sz="1200" dirty="0">
                        <a:effectLst/>
                        <a:latin typeface="Arial"/>
                        <a:ea typeface="Times New Roman"/>
                        <a:cs typeface="Times New Roman"/>
                      </a:endParaRPr>
                    </a:p>
                  </a:txBody>
                  <a:tcPr marL="68580" marR="68580" marT="0" marB="0" anchor="ctr"/>
                </a:tc>
              </a:tr>
              <a:tr h="1019092">
                <a:tc>
                  <a:txBody>
                    <a:bodyPr/>
                    <a:lstStyle/>
                    <a:p>
                      <a:pPr algn="just">
                        <a:lnSpc>
                          <a:spcPts val="1300"/>
                        </a:lnSpc>
                        <a:spcBef>
                          <a:spcPts val="400"/>
                        </a:spcBef>
                        <a:spcAft>
                          <a:spcPts val="400"/>
                        </a:spcAft>
                      </a:pPr>
                      <a:r>
                        <a:rPr lang="en-US" sz="1200" dirty="0">
                          <a:effectLst/>
                        </a:rPr>
                        <a:t>Change in </a:t>
                      </a:r>
                      <a:r>
                        <a:rPr lang="en-US" sz="1200" dirty="0" smtClean="0">
                          <a:effectLst/>
                        </a:rPr>
                        <a:t>law</a:t>
                      </a:r>
                      <a:endParaRPr lang="en-GB" sz="1200" dirty="0">
                        <a:effectLst/>
                      </a:endParaRPr>
                    </a:p>
                    <a:p>
                      <a:pPr algn="just">
                        <a:lnSpc>
                          <a:spcPts val="1300"/>
                        </a:lnSpc>
                        <a:spcBef>
                          <a:spcPts val="400"/>
                        </a:spcBef>
                        <a:spcAft>
                          <a:spcPts val="400"/>
                        </a:spcAft>
                      </a:pPr>
                      <a:r>
                        <a:rPr lang="en-US" sz="1200" dirty="0">
                          <a:effectLst/>
                        </a:rPr>
                        <a:t> </a:t>
                      </a:r>
                      <a:endParaRPr lang="en-GB" sz="1200" dirty="0">
                        <a:effectLst/>
                        <a:latin typeface="Arial"/>
                        <a:ea typeface="Times New Roman"/>
                        <a:cs typeface="Times New Roman"/>
                      </a:endParaRPr>
                    </a:p>
                  </a:txBody>
                  <a:tcPr marL="68580" marR="68580" marT="0" marB="0" anchor="ctr"/>
                </a:tc>
                <a:tc>
                  <a:txBody>
                    <a:bodyPr/>
                    <a:lstStyle/>
                    <a:p>
                      <a:pPr marL="342900" lvl="0" indent="-342900" algn="just">
                        <a:lnSpc>
                          <a:spcPts val="1300"/>
                        </a:lnSpc>
                        <a:spcBef>
                          <a:spcPts val="400"/>
                        </a:spcBef>
                        <a:spcAft>
                          <a:spcPts val="400"/>
                        </a:spcAft>
                        <a:buFont typeface="Symbol"/>
                        <a:buBlip>
                          <a:blip r:embed="rId3"/>
                        </a:buBlip>
                      </a:pPr>
                      <a:r>
                        <a:rPr lang="en-US" sz="1200" dirty="0">
                          <a:effectLst/>
                        </a:rPr>
                        <a:t>Pass through in relation to adjustments to the strike price which relate the changes that affect the PPA providers position in relation to the provision of services</a:t>
                      </a:r>
                      <a:endParaRPr lang="en-GB" sz="1200" dirty="0">
                        <a:effectLst/>
                      </a:endParaRPr>
                    </a:p>
                    <a:p>
                      <a:pPr marL="342900" lvl="0" indent="-342900" algn="just">
                        <a:lnSpc>
                          <a:spcPts val="1300"/>
                        </a:lnSpc>
                        <a:spcBef>
                          <a:spcPts val="400"/>
                        </a:spcBef>
                        <a:spcAft>
                          <a:spcPts val="400"/>
                        </a:spcAft>
                        <a:buFont typeface="Symbol"/>
                        <a:buBlip>
                          <a:blip r:embed="rId3"/>
                        </a:buBlip>
                      </a:pPr>
                      <a:r>
                        <a:rPr lang="en-US" sz="1200" dirty="0">
                          <a:effectLst/>
                        </a:rPr>
                        <a:t>In relation to all other change in law passed through under the CfD, risk sharing provision that akin to the change in law provisions already in the existing PPAs </a:t>
                      </a:r>
                      <a:r>
                        <a:rPr lang="en-US" sz="1200" dirty="0" smtClean="0">
                          <a:effectLst/>
                        </a:rPr>
                        <a:t>(i.e. preserving risk and reward)</a:t>
                      </a:r>
                      <a:endParaRPr lang="en-GB" sz="1200" dirty="0">
                        <a:effectLst/>
                        <a:latin typeface="Arial"/>
                        <a:ea typeface="Times New Roman"/>
                        <a:cs typeface="Times New Roman"/>
                      </a:endParaRPr>
                    </a:p>
                  </a:txBody>
                  <a:tcPr marL="68580" marR="68580" marT="0" marB="0" anchor="ctr"/>
                </a:tc>
              </a:tr>
            </a:tbl>
          </a:graphicData>
        </a:graphic>
      </p:graphicFrame>
    </p:spTree>
    <p:extLst>
      <p:ext uri="{BB962C8B-B14F-4D97-AF65-F5344CB8AC3E}">
        <p14:creationId xmlns:p14="http://schemas.microsoft.com/office/powerpoint/2010/main" val="2557692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latin typeface="Calibri" pitchFamily="34" charset="0"/>
                <a:cs typeface="Calibri" pitchFamily="34" charset="0"/>
              </a:rPr>
              <a:t>Evolution under CfDs</a:t>
            </a:r>
            <a:r>
              <a:rPr lang="en-GB" sz="2800" dirty="0" smtClean="0">
                <a:latin typeface="Calibri" pitchFamily="34" charset="0"/>
                <a:cs typeface="Calibri" pitchFamily="34" charset="0"/>
              </a:rPr>
              <a:t/>
            </a:r>
            <a:br>
              <a:rPr lang="en-GB" sz="2800" dirty="0" smtClean="0">
                <a:latin typeface="Calibri" pitchFamily="34" charset="0"/>
                <a:cs typeface="Calibri" pitchFamily="34" charset="0"/>
              </a:rPr>
            </a:br>
            <a:r>
              <a:rPr lang="en-GB" sz="2500" b="0" dirty="0">
                <a:solidFill>
                  <a:srgbClr val="0084C2"/>
                </a:solidFill>
                <a:latin typeface="Calibri" pitchFamily="34" charset="0"/>
                <a:cs typeface="Calibri" pitchFamily="34" charset="0"/>
              </a:rPr>
              <a:t>E</a:t>
            </a:r>
            <a:r>
              <a:rPr lang="en-GB" sz="2500" b="0" dirty="0" smtClean="0">
                <a:solidFill>
                  <a:srgbClr val="0084C2"/>
                </a:solidFill>
                <a:latin typeface="Calibri" pitchFamily="34" charset="0"/>
                <a:cs typeface="Calibri" pitchFamily="34" charset="0"/>
              </a:rPr>
              <a:t>ffect of CfD on key drivers</a:t>
            </a:r>
            <a:endParaRPr lang="en-GB" sz="2500" dirty="0"/>
          </a:p>
        </p:txBody>
      </p:sp>
      <p:sp>
        <p:nvSpPr>
          <p:cNvPr id="13" name="Slide Number Placeholder 12"/>
          <p:cNvSpPr>
            <a:spLocks noGrp="1"/>
          </p:cNvSpPr>
          <p:nvPr>
            <p:ph type="sldNum" sz="quarter" idx="10"/>
          </p:nvPr>
        </p:nvSpPr>
        <p:spPr/>
        <p:txBody>
          <a:bodyPr/>
          <a:lstStyle/>
          <a:p>
            <a:pPr>
              <a:defRPr/>
            </a:pPr>
            <a:fld id="{1589A344-F83E-49C1-94F8-A4DDB140E814}" type="slidenum">
              <a:rPr lang="en-US" smtClean="0"/>
              <a:pPr>
                <a:defRPr/>
              </a:pPr>
              <a:t>16</a:t>
            </a:fld>
            <a:endParaRPr lang="en-US" dirty="0"/>
          </a:p>
        </p:txBody>
      </p:sp>
      <p:sp>
        <p:nvSpPr>
          <p:cNvPr id="5" name="Rectangle 4"/>
          <p:cNvSpPr/>
          <p:nvPr/>
        </p:nvSpPr>
        <p:spPr>
          <a:xfrm>
            <a:off x="665866" y="1449641"/>
            <a:ext cx="1778926" cy="36004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Driver</a:t>
            </a:r>
            <a:endParaRPr lang="en-GB" sz="1400" b="1" dirty="0">
              <a:solidFill>
                <a:schemeClr val="bg1"/>
              </a:solidFill>
              <a:latin typeface="Gill Sans MT" pitchFamily="34" charset="0"/>
            </a:endParaRPr>
          </a:p>
        </p:txBody>
      </p:sp>
      <p:sp>
        <p:nvSpPr>
          <p:cNvPr id="21" name="Rectangle 20"/>
          <p:cNvSpPr/>
          <p:nvPr/>
        </p:nvSpPr>
        <p:spPr>
          <a:xfrm>
            <a:off x="4376936" y="1448848"/>
            <a:ext cx="4890225" cy="36004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Description</a:t>
            </a:r>
            <a:endParaRPr lang="en-GB" sz="1400" b="1" dirty="0">
              <a:solidFill>
                <a:schemeClr val="bg1"/>
              </a:solidFill>
              <a:latin typeface="Gill Sans MT" pitchFamily="34" charset="0"/>
            </a:endParaRPr>
          </a:p>
        </p:txBody>
      </p:sp>
      <p:sp>
        <p:nvSpPr>
          <p:cNvPr id="6" name="Rectangle 5"/>
          <p:cNvSpPr/>
          <p:nvPr/>
        </p:nvSpPr>
        <p:spPr>
          <a:xfrm>
            <a:off x="4376936" y="1844488"/>
            <a:ext cx="4890225" cy="2077002"/>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a:solidFill>
                  <a:schemeClr val="tx1"/>
                </a:solidFill>
                <a:latin typeface="Gill Sans MT" pitchFamily="34" charset="0"/>
              </a:rPr>
              <a:t>No longer need </a:t>
            </a:r>
            <a:r>
              <a:rPr lang="en-GB" sz="1300" dirty="0" smtClean="0">
                <a:solidFill>
                  <a:schemeClr val="tx1"/>
                </a:solidFill>
                <a:latin typeface="Gill Sans MT" pitchFamily="34" charset="0"/>
              </a:rPr>
              <a:t>a supplier who wants the ROCs, however </a:t>
            </a:r>
            <a:r>
              <a:rPr lang="en-GB" sz="1300" dirty="0">
                <a:solidFill>
                  <a:schemeClr val="tx1"/>
                </a:solidFill>
                <a:latin typeface="Gill Sans MT" pitchFamily="34" charset="0"/>
              </a:rPr>
              <a:t>an economic incentive on VIUs to buy renewable power has </a:t>
            </a:r>
            <a:r>
              <a:rPr lang="en-GB" sz="1300" dirty="0" smtClean="0">
                <a:solidFill>
                  <a:schemeClr val="tx1"/>
                </a:solidFill>
                <a:latin typeface="Gill Sans MT" pitchFamily="34" charset="0"/>
              </a:rPr>
              <a:t>nevertheless been </a:t>
            </a:r>
            <a:r>
              <a:rPr lang="en-GB" sz="1300" dirty="0">
                <a:solidFill>
                  <a:schemeClr val="tx1"/>
                </a:solidFill>
                <a:latin typeface="Gill Sans MT" pitchFamily="34" charset="0"/>
              </a:rPr>
              <a:t>removed</a:t>
            </a:r>
          </a:p>
          <a:p>
            <a:pPr marL="288000" indent="-171450">
              <a:spcBef>
                <a:spcPts val="1200"/>
              </a:spcBef>
              <a:buClr>
                <a:srgbClr val="00487C"/>
              </a:buClr>
              <a:buFontTx/>
              <a:buChar char="►"/>
            </a:pPr>
            <a:r>
              <a:rPr lang="en-GB" sz="1300" dirty="0" smtClean="0">
                <a:solidFill>
                  <a:schemeClr val="tx1"/>
                </a:solidFill>
                <a:latin typeface="Gill Sans MT" pitchFamily="34" charset="0"/>
              </a:rPr>
              <a:t>Theoretical </a:t>
            </a:r>
            <a:r>
              <a:rPr lang="en-GB" sz="1300" dirty="0">
                <a:solidFill>
                  <a:schemeClr val="tx1"/>
                </a:solidFill>
                <a:latin typeface="Gill Sans MT" pitchFamily="34" charset="0"/>
              </a:rPr>
              <a:t>incentive to enter into PPAs with intermittents to hedge a suppliers exposure to the levy </a:t>
            </a:r>
            <a:r>
              <a:rPr lang="en-GB" sz="1300" dirty="0" smtClean="0">
                <a:solidFill>
                  <a:schemeClr val="tx1"/>
                </a:solidFill>
                <a:latin typeface="Gill Sans MT" pitchFamily="34" charset="0"/>
              </a:rPr>
              <a:t>however you could do this more easily in DA market</a:t>
            </a:r>
          </a:p>
          <a:p>
            <a:pPr marL="288000" indent="-171450">
              <a:spcBef>
                <a:spcPts val="1200"/>
              </a:spcBef>
              <a:buClr>
                <a:srgbClr val="00487C"/>
              </a:buClr>
              <a:buFontTx/>
              <a:buChar char="►"/>
            </a:pPr>
            <a:r>
              <a:rPr lang="en-GB" sz="1300" dirty="0" smtClean="0">
                <a:solidFill>
                  <a:schemeClr val="tx1"/>
                </a:solidFill>
                <a:latin typeface="Gill Sans MT" pitchFamily="34" charset="0"/>
              </a:rPr>
              <a:t>Therefore </a:t>
            </a:r>
            <a:r>
              <a:rPr lang="en-GB" sz="1300" dirty="0">
                <a:solidFill>
                  <a:schemeClr val="tx1"/>
                </a:solidFill>
                <a:latin typeface="Gill Sans MT" pitchFamily="34" charset="0"/>
              </a:rPr>
              <a:t>participation </a:t>
            </a:r>
            <a:r>
              <a:rPr lang="en-GB" sz="1300" dirty="0" smtClean="0">
                <a:solidFill>
                  <a:schemeClr val="tx1"/>
                </a:solidFill>
                <a:latin typeface="Gill Sans MT" pitchFamily="34" charset="0"/>
              </a:rPr>
              <a:t>in </a:t>
            </a:r>
            <a:r>
              <a:rPr lang="en-GB" sz="1300" dirty="0">
                <a:solidFill>
                  <a:schemeClr val="tx1"/>
                </a:solidFill>
                <a:latin typeface="Gill Sans MT" pitchFamily="34" charset="0"/>
              </a:rPr>
              <a:t>the long term PPA </a:t>
            </a:r>
            <a:r>
              <a:rPr lang="en-GB" sz="1300" dirty="0" smtClean="0">
                <a:solidFill>
                  <a:schemeClr val="tx1"/>
                </a:solidFill>
                <a:latin typeface="Gill Sans MT" pitchFamily="34" charset="0"/>
              </a:rPr>
              <a:t>market </a:t>
            </a:r>
            <a:r>
              <a:rPr lang="en-GB" sz="1300" dirty="0">
                <a:solidFill>
                  <a:schemeClr val="tx1"/>
                </a:solidFill>
                <a:latin typeface="Gill Sans MT" pitchFamily="34" charset="0"/>
              </a:rPr>
              <a:t>will very </a:t>
            </a:r>
            <a:r>
              <a:rPr lang="en-GB" sz="1300" dirty="0" smtClean="0">
                <a:solidFill>
                  <a:schemeClr val="tx1"/>
                </a:solidFill>
                <a:latin typeface="Gill Sans MT" pitchFamily="34" charset="0"/>
              </a:rPr>
              <a:t>whether it makes economic sense to do so?</a:t>
            </a:r>
            <a:endParaRPr lang="en-GB" sz="1300" dirty="0">
              <a:solidFill>
                <a:schemeClr val="tx1"/>
              </a:solidFill>
              <a:latin typeface="Gill Sans MT" pitchFamily="34" charset="0"/>
            </a:endParaRPr>
          </a:p>
        </p:txBody>
      </p:sp>
      <p:sp>
        <p:nvSpPr>
          <p:cNvPr id="7" name="Rectangle 6"/>
          <p:cNvSpPr/>
          <p:nvPr/>
        </p:nvSpPr>
        <p:spPr>
          <a:xfrm>
            <a:off x="665866" y="1844488"/>
            <a:ext cx="1778926" cy="2077002"/>
          </a:xfrm>
          <a:prstGeom prst="rect">
            <a:avLst/>
          </a:prstGeom>
          <a:solidFill>
            <a:srgbClr val="00294F"/>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Reduced appetite for renewable power</a:t>
            </a:r>
          </a:p>
        </p:txBody>
      </p:sp>
      <p:sp>
        <p:nvSpPr>
          <p:cNvPr id="10" name="Rectangle 9"/>
          <p:cNvSpPr/>
          <p:nvPr/>
        </p:nvSpPr>
        <p:spPr>
          <a:xfrm>
            <a:off x="4376936" y="3982997"/>
            <a:ext cx="4890225" cy="2077748"/>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a:solidFill>
                  <a:schemeClr val="tx1"/>
                </a:solidFill>
                <a:latin typeface="Gill Sans MT" pitchFamily="34" charset="0"/>
              </a:rPr>
              <a:t>No longer required to provide a long term price guarantee, this should pave the way for a more benign balance sheet treatment. </a:t>
            </a:r>
          </a:p>
          <a:p>
            <a:pPr marL="288000" indent="-171450">
              <a:spcBef>
                <a:spcPts val="1200"/>
              </a:spcBef>
              <a:buClr>
                <a:srgbClr val="00487C"/>
              </a:buClr>
              <a:buFontTx/>
              <a:buChar char="►"/>
            </a:pPr>
            <a:r>
              <a:rPr lang="en-GB" sz="1300" dirty="0">
                <a:solidFill>
                  <a:schemeClr val="tx1"/>
                </a:solidFill>
                <a:latin typeface="Gill Sans MT" pitchFamily="34" charset="0"/>
              </a:rPr>
              <a:t>However treatment </a:t>
            </a:r>
            <a:r>
              <a:rPr lang="en-GB" sz="1300" dirty="0" smtClean="0">
                <a:solidFill>
                  <a:schemeClr val="tx1"/>
                </a:solidFill>
                <a:latin typeface="Gill Sans MT" pitchFamily="34" charset="0"/>
              </a:rPr>
              <a:t>by credit rating agencies to </a:t>
            </a:r>
            <a:r>
              <a:rPr lang="en-GB" sz="1300" dirty="0">
                <a:solidFill>
                  <a:schemeClr val="tx1"/>
                </a:solidFill>
                <a:latin typeface="Gill Sans MT" pitchFamily="34" charset="0"/>
              </a:rPr>
              <a:t>be </a:t>
            </a:r>
            <a:r>
              <a:rPr lang="en-GB" sz="1300" dirty="0" smtClean="0">
                <a:solidFill>
                  <a:schemeClr val="tx1"/>
                </a:solidFill>
                <a:latin typeface="Gill Sans MT" pitchFamily="34" charset="0"/>
              </a:rPr>
              <a:t>confirmed</a:t>
            </a:r>
          </a:p>
          <a:p>
            <a:pPr marL="288000" indent="-171450">
              <a:spcBef>
                <a:spcPts val="1200"/>
              </a:spcBef>
              <a:buClr>
                <a:srgbClr val="00487C"/>
              </a:buClr>
              <a:buFontTx/>
              <a:buChar char="►"/>
            </a:pPr>
            <a:r>
              <a:rPr lang="en-GB" sz="1300" dirty="0" smtClean="0">
                <a:solidFill>
                  <a:schemeClr val="tx1"/>
                </a:solidFill>
                <a:latin typeface="Gill Sans MT" pitchFamily="34" charset="0"/>
              </a:rPr>
              <a:t>Seems that key issue will </a:t>
            </a:r>
            <a:r>
              <a:rPr lang="en-GB" sz="1300" dirty="0">
                <a:solidFill>
                  <a:schemeClr val="tx1"/>
                </a:solidFill>
                <a:latin typeface="Gill Sans MT" pitchFamily="34" charset="0"/>
              </a:rPr>
              <a:t>be the extent of risk transfer </a:t>
            </a:r>
            <a:r>
              <a:rPr lang="en-GB" sz="1300" dirty="0" smtClean="0">
                <a:solidFill>
                  <a:schemeClr val="tx1"/>
                </a:solidFill>
                <a:latin typeface="Gill Sans MT" pitchFamily="34" charset="0"/>
              </a:rPr>
              <a:t>- i.e. long term whole sale liquidity risk and scale of imbalance risk</a:t>
            </a:r>
            <a:endParaRPr lang="en-GB" sz="1300" dirty="0">
              <a:solidFill>
                <a:schemeClr val="tx1"/>
              </a:solidFill>
              <a:latin typeface="Gill Sans MT" pitchFamily="34" charset="0"/>
            </a:endParaRPr>
          </a:p>
        </p:txBody>
      </p:sp>
      <p:sp>
        <p:nvSpPr>
          <p:cNvPr id="14" name="Rectangle 13"/>
          <p:cNvSpPr/>
          <p:nvPr/>
        </p:nvSpPr>
        <p:spPr>
          <a:xfrm>
            <a:off x="665866" y="3981314"/>
            <a:ext cx="1778926" cy="2077748"/>
          </a:xfrm>
          <a:prstGeom prst="rect">
            <a:avLst/>
          </a:prstGeom>
          <a:solidFill>
            <a:srgbClr val="00294F"/>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Balance sheet impact of long term PPAs </a:t>
            </a:r>
          </a:p>
        </p:txBody>
      </p:sp>
      <p:sp>
        <p:nvSpPr>
          <p:cNvPr id="11" name="Rectangle 10"/>
          <p:cNvSpPr/>
          <p:nvPr/>
        </p:nvSpPr>
        <p:spPr>
          <a:xfrm>
            <a:off x="2503010" y="1844824"/>
            <a:ext cx="1778926" cy="2077002"/>
          </a:xfrm>
          <a:prstGeom prst="rect">
            <a:avLst/>
          </a:prstGeom>
          <a:solidFill>
            <a:srgbClr val="FF9900"/>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smtClean="0">
                <a:solidFill>
                  <a:schemeClr val="bg1"/>
                </a:solidFill>
                <a:latin typeface="Gill Sans MT" pitchFamily="34" charset="0"/>
              </a:rPr>
              <a:t>Mitigated</a:t>
            </a:r>
            <a:endParaRPr lang="en-GB" sz="1400" b="1" dirty="0">
              <a:solidFill>
                <a:schemeClr val="bg1"/>
              </a:solidFill>
              <a:latin typeface="Gill Sans MT" pitchFamily="34" charset="0"/>
            </a:endParaRPr>
          </a:p>
        </p:txBody>
      </p:sp>
      <p:sp>
        <p:nvSpPr>
          <p:cNvPr id="12" name="Rectangle 11"/>
          <p:cNvSpPr/>
          <p:nvPr/>
        </p:nvSpPr>
        <p:spPr>
          <a:xfrm>
            <a:off x="2503010" y="3981650"/>
            <a:ext cx="1778926" cy="2077748"/>
          </a:xfrm>
          <a:prstGeom prst="rect">
            <a:avLst/>
          </a:prstGeom>
          <a:pattFill prst="wdUpDiag">
            <a:fgClr>
              <a:srgbClr val="92D050"/>
            </a:fgClr>
            <a:bgClr>
              <a:srgbClr val="FFC000"/>
            </a:bgClr>
          </a:patt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smtClean="0">
                <a:solidFill>
                  <a:schemeClr val="bg1"/>
                </a:solidFill>
                <a:latin typeface="Gill Sans MT" pitchFamily="34" charset="0"/>
              </a:rPr>
              <a:t>Potentially Removed</a:t>
            </a:r>
            <a:endParaRPr lang="en-GB" sz="1400" b="1" dirty="0">
              <a:solidFill>
                <a:schemeClr val="bg1"/>
              </a:solidFill>
              <a:latin typeface="Gill Sans MT" pitchFamily="34" charset="0"/>
            </a:endParaRPr>
          </a:p>
        </p:txBody>
      </p:sp>
      <p:sp>
        <p:nvSpPr>
          <p:cNvPr id="15" name="Rectangle 14"/>
          <p:cNvSpPr/>
          <p:nvPr/>
        </p:nvSpPr>
        <p:spPr>
          <a:xfrm>
            <a:off x="2503010" y="1451900"/>
            <a:ext cx="1778926" cy="36004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Impact</a:t>
            </a:r>
            <a:endParaRPr lang="en-GB" sz="1400" b="1" dirty="0">
              <a:solidFill>
                <a:schemeClr val="bg1"/>
              </a:solidFill>
              <a:latin typeface="Gill Sans MT" pitchFamily="34" charset="0"/>
            </a:endParaRPr>
          </a:p>
        </p:txBody>
      </p:sp>
    </p:spTree>
    <p:extLst>
      <p:ext uri="{BB962C8B-B14F-4D97-AF65-F5344CB8AC3E}">
        <p14:creationId xmlns:p14="http://schemas.microsoft.com/office/powerpoint/2010/main" val="28338168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latin typeface="Calibri" pitchFamily="34" charset="0"/>
                <a:cs typeface="Calibri" pitchFamily="34" charset="0"/>
              </a:rPr>
              <a:t>Evolution under CfDs</a:t>
            </a:r>
            <a:r>
              <a:rPr lang="en-GB" sz="2800" dirty="0" smtClean="0">
                <a:latin typeface="Calibri" pitchFamily="34" charset="0"/>
                <a:cs typeface="Calibri" pitchFamily="34" charset="0"/>
              </a:rPr>
              <a:t/>
            </a:r>
            <a:br>
              <a:rPr lang="en-GB" sz="2800" dirty="0" smtClean="0">
                <a:latin typeface="Calibri" pitchFamily="34" charset="0"/>
                <a:cs typeface="Calibri" pitchFamily="34" charset="0"/>
              </a:rPr>
            </a:br>
            <a:r>
              <a:rPr lang="en-GB" sz="2500" b="0" dirty="0">
                <a:solidFill>
                  <a:srgbClr val="0084C2"/>
                </a:solidFill>
                <a:latin typeface="Calibri" pitchFamily="34" charset="0"/>
                <a:cs typeface="Calibri" pitchFamily="34" charset="0"/>
              </a:rPr>
              <a:t>Effect of CfD on key drivers</a:t>
            </a:r>
            <a:endParaRPr lang="en-GB" sz="2500" dirty="0"/>
          </a:p>
        </p:txBody>
      </p:sp>
      <p:sp>
        <p:nvSpPr>
          <p:cNvPr id="13" name="Slide Number Placeholder 12"/>
          <p:cNvSpPr>
            <a:spLocks noGrp="1"/>
          </p:cNvSpPr>
          <p:nvPr>
            <p:ph type="sldNum" sz="quarter" idx="10"/>
          </p:nvPr>
        </p:nvSpPr>
        <p:spPr/>
        <p:txBody>
          <a:bodyPr/>
          <a:lstStyle/>
          <a:p>
            <a:pPr>
              <a:defRPr/>
            </a:pPr>
            <a:fld id="{1589A344-F83E-49C1-94F8-A4DDB140E814}" type="slidenum">
              <a:rPr lang="en-US" smtClean="0"/>
              <a:pPr>
                <a:defRPr/>
              </a:pPr>
              <a:t>17</a:t>
            </a:fld>
            <a:endParaRPr lang="en-US" dirty="0"/>
          </a:p>
        </p:txBody>
      </p:sp>
      <p:sp>
        <p:nvSpPr>
          <p:cNvPr id="5" name="Rectangle 4"/>
          <p:cNvSpPr/>
          <p:nvPr/>
        </p:nvSpPr>
        <p:spPr>
          <a:xfrm>
            <a:off x="665866" y="1449641"/>
            <a:ext cx="1778926" cy="36004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Driver</a:t>
            </a:r>
            <a:endParaRPr lang="en-GB" sz="1400" b="1" dirty="0">
              <a:solidFill>
                <a:schemeClr val="bg1"/>
              </a:solidFill>
              <a:latin typeface="Gill Sans MT" pitchFamily="34" charset="0"/>
            </a:endParaRPr>
          </a:p>
        </p:txBody>
      </p:sp>
      <p:sp>
        <p:nvSpPr>
          <p:cNvPr id="21" name="Rectangle 20"/>
          <p:cNvSpPr/>
          <p:nvPr/>
        </p:nvSpPr>
        <p:spPr>
          <a:xfrm>
            <a:off x="4376936" y="1448848"/>
            <a:ext cx="4890225" cy="36004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Description</a:t>
            </a:r>
            <a:endParaRPr lang="en-GB" sz="1400" b="1" dirty="0">
              <a:solidFill>
                <a:schemeClr val="bg1"/>
              </a:solidFill>
              <a:latin typeface="Gill Sans MT" pitchFamily="34" charset="0"/>
            </a:endParaRPr>
          </a:p>
        </p:txBody>
      </p:sp>
      <p:sp>
        <p:nvSpPr>
          <p:cNvPr id="6" name="Rectangle 5"/>
          <p:cNvSpPr/>
          <p:nvPr/>
        </p:nvSpPr>
        <p:spPr>
          <a:xfrm>
            <a:off x="4376936" y="1844488"/>
            <a:ext cx="4890225" cy="2077002"/>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a:solidFill>
                  <a:schemeClr val="tx1"/>
                </a:solidFill>
                <a:latin typeface="Gill Sans MT" pitchFamily="34" charset="0"/>
              </a:rPr>
              <a:t>Offtakers will not be required to offer any price </a:t>
            </a:r>
            <a:r>
              <a:rPr lang="en-GB" sz="1300" dirty="0" smtClean="0">
                <a:solidFill>
                  <a:schemeClr val="tx1"/>
                </a:solidFill>
                <a:latin typeface="Gill Sans MT" pitchFamily="34" charset="0"/>
              </a:rPr>
              <a:t>guarantee as this is transferred to consumers in the CfD</a:t>
            </a:r>
          </a:p>
          <a:p>
            <a:pPr marL="288000" indent="-171450">
              <a:spcBef>
                <a:spcPts val="1200"/>
              </a:spcBef>
              <a:buClr>
                <a:srgbClr val="00487C"/>
              </a:buClr>
              <a:buFontTx/>
              <a:buChar char="►"/>
            </a:pPr>
            <a:r>
              <a:rPr lang="en-GB" sz="1300" dirty="0" smtClean="0">
                <a:solidFill>
                  <a:schemeClr val="tx1"/>
                </a:solidFill>
                <a:latin typeface="Gill Sans MT" pitchFamily="34" charset="0"/>
              </a:rPr>
              <a:t>As </a:t>
            </a:r>
            <a:r>
              <a:rPr lang="en-GB" sz="1300" dirty="0">
                <a:solidFill>
                  <a:schemeClr val="tx1"/>
                </a:solidFill>
                <a:latin typeface="Gill Sans MT" pitchFamily="34" charset="0"/>
              </a:rPr>
              <a:t>such this issue should fall away as a reason for not offering </a:t>
            </a:r>
            <a:r>
              <a:rPr lang="en-GB" sz="1300" dirty="0" smtClean="0">
                <a:solidFill>
                  <a:schemeClr val="tx1"/>
                </a:solidFill>
                <a:latin typeface="Gill Sans MT" pitchFamily="34" charset="0"/>
              </a:rPr>
              <a:t>PPAs</a:t>
            </a:r>
            <a:endParaRPr lang="en-GB" sz="1300" dirty="0">
              <a:solidFill>
                <a:schemeClr val="tx1"/>
              </a:solidFill>
              <a:latin typeface="Gill Sans MT" pitchFamily="34" charset="0"/>
            </a:endParaRPr>
          </a:p>
        </p:txBody>
      </p:sp>
      <p:sp>
        <p:nvSpPr>
          <p:cNvPr id="7" name="Rectangle 6"/>
          <p:cNvSpPr/>
          <p:nvPr/>
        </p:nvSpPr>
        <p:spPr>
          <a:xfrm>
            <a:off x="665866" y="1844488"/>
            <a:ext cx="1778926" cy="2077002"/>
          </a:xfrm>
          <a:prstGeom prst="rect">
            <a:avLst/>
          </a:prstGeom>
          <a:solidFill>
            <a:srgbClr val="00294F"/>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Reluctance to take long term price risk</a:t>
            </a:r>
          </a:p>
        </p:txBody>
      </p:sp>
      <p:sp>
        <p:nvSpPr>
          <p:cNvPr id="10" name="Rectangle 9"/>
          <p:cNvSpPr/>
          <p:nvPr/>
        </p:nvSpPr>
        <p:spPr>
          <a:xfrm>
            <a:off x="4376936" y="3982997"/>
            <a:ext cx="4890225" cy="2077748"/>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a:solidFill>
                  <a:schemeClr val="tx1"/>
                </a:solidFill>
                <a:latin typeface="Gill Sans MT" pitchFamily="34" charset="0"/>
              </a:rPr>
              <a:t>Change in law risk that depresses whole sale electricity price is no longer an issue.</a:t>
            </a:r>
          </a:p>
          <a:p>
            <a:pPr marL="288000" indent="-171450">
              <a:spcBef>
                <a:spcPts val="1200"/>
              </a:spcBef>
              <a:buClr>
                <a:srgbClr val="00487C"/>
              </a:buClr>
              <a:buFontTx/>
              <a:buChar char="►"/>
            </a:pPr>
            <a:r>
              <a:rPr lang="en-GB" sz="1300" dirty="0">
                <a:solidFill>
                  <a:schemeClr val="tx1"/>
                </a:solidFill>
                <a:latin typeface="Gill Sans MT" pitchFamily="34" charset="0"/>
              </a:rPr>
              <a:t>However, </a:t>
            </a:r>
            <a:r>
              <a:rPr lang="en-GB" sz="1300" dirty="0" smtClean="0">
                <a:solidFill>
                  <a:schemeClr val="tx1"/>
                </a:solidFill>
                <a:latin typeface="Gill Sans MT" pitchFamily="34" charset="0"/>
              </a:rPr>
              <a:t>imbalance change in law risk in light of uncertain outcome of SCR likely to remain a potential issue in short term</a:t>
            </a:r>
          </a:p>
          <a:p>
            <a:pPr marL="288000" indent="-171450">
              <a:spcBef>
                <a:spcPts val="1200"/>
              </a:spcBef>
              <a:buClr>
                <a:srgbClr val="00487C"/>
              </a:buClr>
              <a:buFontTx/>
              <a:buChar char="►"/>
            </a:pPr>
            <a:r>
              <a:rPr lang="en-GB" sz="1300" dirty="0" smtClean="0">
                <a:solidFill>
                  <a:schemeClr val="tx1"/>
                </a:solidFill>
                <a:latin typeface="Gill Sans MT" pitchFamily="34" charset="0"/>
              </a:rPr>
              <a:t>[Unclear how the potential greater exposure of generators to general change of law (as no pass through in the electricity price) will feed through into PPA negotiations]</a:t>
            </a:r>
            <a:endParaRPr lang="en-GB" sz="1300" dirty="0">
              <a:solidFill>
                <a:schemeClr val="tx1"/>
              </a:solidFill>
              <a:latin typeface="Gill Sans MT" pitchFamily="34" charset="0"/>
            </a:endParaRPr>
          </a:p>
        </p:txBody>
      </p:sp>
      <p:sp>
        <p:nvSpPr>
          <p:cNvPr id="14" name="Rectangle 13"/>
          <p:cNvSpPr/>
          <p:nvPr/>
        </p:nvSpPr>
        <p:spPr>
          <a:xfrm>
            <a:off x="665866" y="3981314"/>
            <a:ext cx="1778926" cy="2077748"/>
          </a:xfrm>
          <a:prstGeom prst="rect">
            <a:avLst/>
          </a:prstGeom>
          <a:solidFill>
            <a:srgbClr val="00294F"/>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Increased regulatory </a:t>
            </a:r>
            <a:br>
              <a:rPr lang="en-GB" sz="1400" b="1" dirty="0">
                <a:solidFill>
                  <a:schemeClr val="bg1"/>
                </a:solidFill>
                <a:latin typeface="Gill Sans MT" pitchFamily="34" charset="0"/>
              </a:rPr>
            </a:br>
            <a:r>
              <a:rPr lang="en-GB" sz="1400" b="1" dirty="0">
                <a:solidFill>
                  <a:schemeClr val="bg1"/>
                </a:solidFill>
                <a:latin typeface="Gill Sans MT" pitchFamily="34" charset="0"/>
              </a:rPr>
              <a:t>uncertainty</a:t>
            </a:r>
          </a:p>
        </p:txBody>
      </p:sp>
      <p:sp>
        <p:nvSpPr>
          <p:cNvPr id="11" name="Rectangle 10"/>
          <p:cNvSpPr/>
          <p:nvPr/>
        </p:nvSpPr>
        <p:spPr>
          <a:xfrm>
            <a:off x="2503010" y="1844824"/>
            <a:ext cx="1778926" cy="2077002"/>
          </a:xfrm>
          <a:prstGeom prst="rect">
            <a:avLst/>
          </a:prstGeom>
          <a:solidFill>
            <a:srgbClr val="92D050"/>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smtClean="0">
                <a:solidFill>
                  <a:schemeClr val="bg1"/>
                </a:solidFill>
                <a:latin typeface="Gill Sans MT" pitchFamily="34" charset="0"/>
              </a:rPr>
              <a:t>Removed</a:t>
            </a:r>
            <a:endParaRPr lang="en-GB" sz="1400" b="1" dirty="0">
              <a:solidFill>
                <a:schemeClr val="bg1"/>
              </a:solidFill>
              <a:latin typeface="Gill Sans MT" pitchFamily="34" charset="0"/>
            </a:endParaRPr>
          </a:p>
        </p:txBody>
      </p:sp>
      <p:sp>
        <p:nvSpPr>
          <p:cNvPr id="12" name="Rectangle 11"/>
          <p:cNvSpPr/>
          <p:nvPr/>
        </p:nvSpPr>
        <p:spPr>
          <a:xfrm>
            <a:off x="2503010" y="3981650"/>
            <a:ext cx="1778926" cy="2077748"/>
          </a:xfrm>
          <a:prstGeom prst="rect">
            <a:avLst/>
          </a:prstGeom>
          <a:solidFill>
            <a:srgbClr val="FF9900"/>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smtClean="0">
                <a:solidFill>
                  <a:schemeClr val="bg1"/>
                </a:solidFill>
                <a:latin typeface="Gill Sans MT" pitchFamily="34" charset="0"/>
              </a:rPr>
              <a:t>Mitigated</a:t>
            </a:r>
            <a:endParaRPr lang="en-GB" sz="1400" b="1" dirty="0">
              <a:solidFill>
                <a:schemeClr val="bg1"/>
              </a:solidFill>
              <a:latin typeface="Gill Sans MT" pitchFamily="34" charset="0"/>
            </a:endParaRPr>
          </a:p>
        </p:txBody>
      </p:sp>
      <p:sp>
        <p:nvSpPr>
          <p:cNvPr id="15" name="Rectangle 14"/>
          <p:cNvSpPr/>
          <p:nvPr/>
        </p:nvSpPr>
        <p:spPr>
          <a:xfrm>
            <a:off x="2503010" y="1451900"/>
            <a:ext cx="1778926" cy="36004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Impact</a:t>
            </a:r>
            <a:endParaRPr lang="en-GB" sz="1400" b="1" dirty="0">
              <a:solidFill>
                <a:schemeClr val="bg1"/>
              </a:solidFill>
              <a:latin typeface="Gill Sans MT" pitchFamily="34" charset="0"/>
            </a:endParaRPr>
          </a:p>
        </p:txBody>
      </p:sp>
    </p:spTree>
    <p:extLst>
      <p:ext uri="{BB962C8B-B14F-4D97-AF65-F5344CB8AC3E}">
        <p14:creationId xmlns:p14="http://schemas.microsoft.com/office/powerpoint/2010/main" val="2154912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latin typeface="Calibri" pitchFamily="34" charset="0"/>
                <a:cs typeface="Calibri" pitchFamily="34" charset="0"/>
              </a:rPr>
              <a:t>Evolution under CfDs</a:t>
            </a:r>
            <a:r>
              <a:rPr lang="en-GB" sz="2800" dirty="0" smtClean="0">
                <a:latin typeface="Calibri" pitchFamily="34" charset="0"/>
                <a:cs typeface="Calibri" pitchFamily="34" charset="0"/>
              </a:rPr>
              <a:t/>
            </a:r>
            <a:br>
              <a:rPr lang="en-GB" sz="2800" dirty="0" smtClean="0">
                <a:latin typeface="Calibri" pitchFamily="34" charset="0"/>
                <a:cs typeface="Calibri" pitchFamily="34" charset="0"/>
              </a:rPr>
            </a:br>
            <a:r>
              <a:rPr lang="en-GB" sz="2500" b="0" dirty="0" smtClean="0">
                <a:solidFill>
                  <a:srgbClr val="0084C2"/>
                </a:solidFill>
                <a:latin typeface="Calibri" pitchFamily="34" charset="0"/>
                <a:cs typeface="Calibri" pitchFamily="34" charset="0"/>
              </a:rPr>
              <a:t>Reduced supply – key drivers</a:t>
            </a:r>
            <a:endParaRPr lang="en-GB" sz="2500" dirty="0"/>
          </a:p>
        </p:txBody>
      </p:sp>
      <p:sp>
        <p:nvSpPr>
          <p:cNvPr id="13" name="Slide Number Placeholder 12"/>
          <p:cNvSpPr>
            <a:spLocks noGrp="1"/>
          </p:cNvSpPr>
          <p:nvPr>
            <p:ph type="sldNum" sz="quarter" idx="10"/>
          </p:nvPr>
        </p:nvSpPr>
        <p:spPr/>
        <p:txBody>
          <a:bodyPr/>
          <a:lstStyle/>
          <a:p>
            <a:pPr>
              <a:defRPr/>
            </a:pPr>
            <a:fld id="{1589A344-F83E-49C1-94F8-A4DDB140E814}" type="slidenum">
              <a:rPr lang="en-US" smtClean="0"/>
              <a:pPr>
                <a:defRPr/>
              </a:pPr>
              <a:t>18</a:t>
            </a:fld>
            <a:endParaRPr lang="en-US" dirty="0"/>
          </a:p>
        </p:txBody>
      </p:sp>
      <p:sp>
        <p:nvSpPr>
          <p:cNvPr id="5" name="Rectangle 4"/>
          <p:cNvSpPr/>
          <p:nvPr/>
        </p:nvSpPr>
        <p:spPr>
          <a:xfrm>
            <a:off x="665866" y="1449641"/>
            <a:ext cx="1778926" cy="36004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Driver</a:t>
            </a:r>
            <a:endParaRPr lang="en-GB" sz="1400" b="1" dirty="0">
              <a:solidFill>
                <a:schemeClr val="bg1"/>
              </a:solidFill>
              <a:latin typeface="Gill Sans MT" pitchFamily="34" charset="0"/>
            </a:endParaRPr>
          </a:p>
        </p:txBody>
      </p:sp>
      <p:sp>
        <p:nvSpPr>
          <p:cNvPr id="21" name="Rectangle 20"/>
          <p:cNvSpPr/>
          <p:nvPr/>
        </p:nvSpPr>
        <p:spPr>
          <a:xfrm>
            <a:off x="4376936" y="1448848"/>
            <a:ext cx="4890225" cy="36004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Description</a:t>
            </a:r>
            <a:endParaRPr lang="en-GB" sz="1400" b="1" dirty="0">
              <a:solidFill>
                <a:schemeClr val="bg1"/>
              </a:solidFill>
              <a:latin typeface="Gill Sans MT" pitchFamily="34" charset="0"/>
            </a:endParaRPr>
          </a:p>
        </p:txBody>
      </p:sp>
      <p:sp>
        <p:nvSpPr>
          <p:cNvPr id="6" name="Rectangle 5"/>
          <p:cNvSpPr/>
          <p:nvPr/>
        </p:nvSpPr>
        <p:spPr>
          <a:xfrm>
            <a:off x="4376936" y="1844488"/>
            <a:ext cx="4890225" cy="2077002"/>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a:solidFill>
                  <a:schemeClr val="tx1"/>
                </a:solidFill>
                <a:latin typeface="Gill Sans MT" pitchFamily="34" charset="0"/>
              </a:rPr>
              <a:t>Offtakers will still be required price long term imbalance risk over 15 years.</a:t>
            </a:r>
          </a:p>
        </p:txBody>
      </p:sp>
      <p:sp>
        <p:nvSpPr>
          <p:cNvPr id="10" name="Rectangle 9"/>
          <p:cNvSpPr/>
          <p:nvPr/>
        </p:nvSpPr>
        <p:spPr>
          <a:xfrm>
            <a:off x="4376936" y="3982997"/>
            <a:ext cx="4890225" cy="2077748"/>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a:solidFill>
                  <a:schemeClr val="tx1"/>
                </a:solidFill>
                <a:latin typeface="Gill Sans MT" pitchFamily="34" charset="0"/>
              </a:rPr>
              <a:t>New entrant aggregators no longer required to take a view on their ability to </a:t>
            </a:r>
            <a:r>
              <a:rPr lang="en-GB" sz="1300" dirty="0" smtClean="0">
                <a:solidFill>
                  <a:schemeClr val="tx1"/>
                </a:solidFill>
                <a:latin typeface="Gill Sans MT" pitchFamily="34" charset="0"/>
              </a:rPr>
              <a:t>realise </a:t>
            </a:r>
            <a:r>
              <a:rPr lang="en-GB" sz="1300" dirty="0">
                <a:solidFill>
                  <a:schemeClr val="tx1"/>
                </a:solidFill>
                <a:latin typeface="Gill Sans MT" pitchFamily="34" charset="0"/>
              </a:rPr>
              <a:t>fair value for a long ROC position </a:t>
            </a:r>
          </a:p>
          <a:p>
            <a:pPr marL="288000" indent="-171450">
              <a:spcBef>
                <a:spcPts val="1200"/>
              </a:spcBef>
              <a:buClr>
                <a:srgbClr val="00487C"/>
              </a:buClr>
              <a:buFontTx/>
              <a:buChar char="►"/>
            </a:pPr>
            <a:r>
              <a:rPr lang="en-GB" sz="1300" dirty="0" smtClean="0">
                <a:solidFill>
                  <a:schemeClr val="tx1"/>
                </a:solidFill>
                <a:latin typeface="Gill Sans MT" pitchFamily="34" charset="0"/>
              </a:rPr>
              <a:t>For an intermittent CfD, </a:t>
            </a:r>
            <a:r>
              <a:rPr lang="en-GB" sz="1300" dirty="0">
                <a:solidFill>
                  <a:schemeClr val="tx1"/>
                </a:solidFill>
                <a:latin typeface="Gill Sans MT" pitchFamily="34" charset="0"/>
              </a:rPr>
              <a:t>l</a:t>
            </a:r>
            <a:r>
              <a:rPr lang="en-GB" sz="1300" dirty="0" smtClean="0">
                <a:solidFill>
                  <a:schemeClr val="tx1"/>
                </a:solidFill>
                <a:latin typeface="Gill Sans MT" pitchFamily="34" charset="0"/>
              </a:rPr>
              <a:t>iquidity </a:t>
            </a:r>
            <a:r>
              <a:rPr lang="en-GB" sz="1300" dirty="0">
                <a:solidFill>
                  <a:schemeClr val="tx1"/>
                </a:solidFill>
                <a:latin typeface="Gill Sans MT" pitchFamily="34" charset="0"/>
              </a:rPr>
              <a:t>risk is less of an issue for new entrants as not required to manage price risk by hedging along the forward </a:t>
            </a:r>
            <a:r>
              <a:rPr lang="en-GB" sz="1300" dirty="0" smtClean="0">
                <a:solidFill>
                  <a:schemeClr val="tx1"/>
                </a:solidFill>
                <a:latin typeface="Gill Sans MT" pitchFamily="34" charset="0"/>
              </a:rPr>
              <a:t>curve</a:t>
            </a:r>
            <a:endParaRPr lang="en-GB" sz="1300" dirty="0">
              <a:solidFill>
                <a:schemeClr val="tx1"/>
              </a:solidFill>
              <a:latin typeface="Gill Sans MT" pitchFamily="34" charset="0"/>
            </a:endParaRPr>
          </a:p>
          <a:p>
            <a:pPr marL="288000" indent="-171450">
              <a:spcBef>
                <a:spcPts val="1200"/>
              </a:spcBef>
              <a:buClr>
                <a:srgbClr val="00487C"/>
              </a:buClr>
              <a:buFontTx/>
              <a:buChar char="►"/>
            </a:pPr>
            <a:r>
              <a:rPr lang="en-GB" sz="1300" dirty="0">
                <a:solidFill>
                  <a:schemeClr val="tx1"/>
                </a:solidFill>
                <a:latin typeface="Gill Sans MT" pitchFamily="34" charset="0"/>
              </a:rPr>
              <a:t>However, there is still the open question as to whether sufficiently creditworthy counterparties will emerge that meet lender requirements.</a:t>
            </a:r>
          </a:p>
        </p:txBody>
      </p:sp>
      <p:sp>
        <p:nvSpPr>
          <p:cNvPr id="11" name="Rectangle 10"/>
          <p:cNvSpPr/>
          <p:nvPr/>
        </p:nvSpPr>
        <p:spPr>
          <a:xfrm>
            <a:off x="2503010" y="1844824"/>
            <a:ext cx="1778926" cy="2077002"/>
          </a:xfrm>
          <a:prstGeom prst="rect">
            <a:avLst/>
          </a:prstGeom>
          <a:solidFill>
            <a:srgbClr val="FF0000"/>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smtClean="0">
                <a:solidFill>
                  <a:schemeClr val="bg1"/>
                </a:solidFill>
                <a:latin typeface="Gill Sans MT" pitchFamily="34" charset="0"/>
              </a:rPr>
              <a:t>Unchanged</a:t>
            </a:r>
            <a:endParaRPr lang="en-GB" sz="1400" b="1" dirty="0">
              <a:solidFill>
                <a:schemeClr val="bg1"/>
              </a:solidFill>
              <a:latin typeface="Gill Sans MT" pitchFamily="34" charset="0"/>
            </a:endParaRPr>
          </a:p>
        </p:txBody>
      </p:sp>
      <p:sp>
        <p:nvSpPr>
          <p:cNvPr id="12" name="Rectangle 11"/>
          <p:cNvSpPr/>
          <p:nvPr/>
        </p:nvSpPr>
        <p:spPr>
          <a:xfrm>
            <a:off x="2503010" y="3981650"/>
            <a:ext cx="1778926" cy="2077748"/>
          </a:xfrm>
          <a:prstGeom prst="rect">
            <a:avLst/>
          </a:prstGeom>
          <a:solidFill>
            <a:srgbClr val="FF9900"/>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smtClean="0">
                <a:solidFill>
                  <a:schemeClr val="bg1"/>
                </a:solidFill>
                <a:latin typeface="Gill Sans MT" pitchFamily="34" charset="0"/>
              </a:rPr>
              <a:t>Mitigated</a:t>
            </a:r>
            <a:endParaRPr lang="en-GB" sz="1400" b="1" dirty="0">
              <a:solidFill>
                <a:schemeClr val="bg1"/>
              </a:solidFill>
              <a:latin typeface="Gill Sans MT" pitchFamily="34" charset="0"/>
            </a:endParaRPr>
          </a:p>
        </p:txBody>
      </p:sp>
      <p:sp>
        <p:nvSpPr>
          <p:cNvPr id="15" name="Rectangle 14"/>
          <p:cNvSpPr/>
          <p:nvPr/>
        </p:nvSpPr>
        <p:spPr>
          <a:xfrm>
            <a:off x="2503010" y="1451900"/>
            <a:ext cx="1778926" cy="36004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Impact</a:t>
            </a:r>
            <a:endParaRPr lang="en-GB" sz="1400" b="1" dirty="0">
              <a:solidFill>
                <a:schemeClr val="bg1"/>
              </a:solidFill>
              <a:latin typeface="Gill Sans MT" pitchFamily="34" charset="0"/>
            </a:endParaRPr>
          </a:p>
        </p:txBody>
      </p:sp>
      <p:sp>
        <p:nvSpPr>
          <p:cNvPr id="16" name="Rectangle 15"/>
          <p:cNvSpPr/>
          <p:nvPr/>
        </p:nvSpPr>
        <p:spPr>
          <a:xfrm>
            <a:off x="665866" y="1844488"/>
            <a:ext cx="1778926" cy="2077002"/>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Uncertain long </a:t>
            </a:r>
            <a:r>
              <a:rPr lang="en-GB" sz="1400" b="1" dirty="0" smtClean="0">
                <a:solidFill>
                  <a:schemeClr val="bg1"/>
                </a:solidFill>
                <a:latin typeface="Gill Sans MT" pitchFamily="34" charset="0"/>
              </a:rPr>
              <a:t>term imbalance </a:t>
            </a:r>
            <a:r>
              <a:rPr lang="en-GB" sz="1400" b="1" dirty="0">
                <a:solidFill>
                  <a:schemeClr val="bg1"/>
                </a:solidFill>
                <a:latin typeface="Gill Sans MT" pitchFamily="34" charset="0"/>
              </a:rPr>
              <a:t>costs</a:t>
            </a:r>
          </a:p>
        </p:txBody>
      </p:sp>
      <p:sp>
        <p:nvSpPr>
          <p:cNvPr id="17" name="Rectangle 16"/>
          <p:cNvSpPr/>
          <p:nvPr/>
        </p:nvSpPr>
        <p:spPr>
          <a:xfrm>
            <a:off x="665866" y="3981314"/>
            <a:ext cx="1778926" cy="2077748"/>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400" b="1" dirty="0">
                <a:solidFill>
                  <a:schemeClr val="bg1"/>
                </a:solidFill>
                <a:latin typeface="Gill Sans MT" pitchFamily="34" charset="0"/>
              </a:rPr>
              <a:t>Barriers to entry preventing effective competition</a:t>
            </a:r>
          </a:p>
        </p:txBody>
      </p:sp>
    </p:spTree>
    <p:extLst>
      <p:ext uri="{BB962C8B-B14F-4D97-AF65-F5344CB8AC3E}">
        <p14:creationId xmlns:p14="http://schemas.microsoft.com/office/powerpoint/2010/main" val="375605122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latin typeface="Calibri" pitchFamily="34" charset="0"/>
                <a:cs typeface="Calibri" pitchFamily="34" charset="0"/>
              </a:rPr>
              <a:t>Evolution under CfDs</a:t>
            </a:r>
            <a:r>
              <a:rPr lang="en-GB" sz="2800" dirty="0" smtClean="0">
                <a:latin typeface="Calibri" pitchFamily="34" charset="0"/>
                <a:cs typeface="Calibri" pitchFamily="34" charset="0"/>
              </a:rPr>
              <a:t/>
            </a:r>
            <a:br>
              <a:rPr lang="en-GB" sz="2800" dirty="0" smtClean="0">
                <a:latin typeface="Calibri" pitchFamily="34" charset="0"/>
                <a:cs typeface="Calibri" pitchFamily="34" charset="0"/>
              </a:rPr>
            </a:br>
            <a:r>
              <a:rPr lang="en-GB" sz="2500" b="0" dirty="0" smtClean="0">
                <a:solidFill>
                  <a:srgbClr val="0084C2"/>
                </a:solidFill>
                <a:latin typeface="Calibri" pitchFamily="34" charset="0"/>
                <a:cs typeface="Calibri" pitchFamily="34" charset="0"/>
              </a:rPr>
              <a:t>Emerging conclusions</a:t>
            </a:r>
            <a:endParaRPr lang="en-GB" sz="2500" dirty="0"/>
          </a:p>
        </p:txBody>
      </p:sp>
      <p:sp>
        <p:nvSpPr>
          <p:cNvPr id="13" name="Slide Number Placeholder 12"/>
          <p:cNvSpPr>
            <a:spLocks noGrp="1"/>
          </p:cNvSpPr>
          <p:nvPr>
            <p:ph type="sldNum" sz="quarter" idx="10"/>
          </p:nvPr>
        </p:nvSpPr>
        <p:spPr/>
        <p:txBody>
          <a:bodyPr/>
          <a:lstStyle/>
          <a:p>
            <a:pPr>
              <a:defRPr/>
            </a:pPr>
            <a:fld id="{1589A344-F83E-49C1-94F8-A4DDB140E814}" type="slidenum">
              <a:rPr lang="en-US" smtClean="0"/>
              <a:pPr>
                <a:defRPr/>
              </a:pPr>
              <a:t>19</a:t>
            </a:fld>
            <a:endParaRPr lang="en-US" dirty="0"/>
          </a:p>
        </p:txBody>
      </p:sp>
      <p:sp>
        <p:nvSpPr>
          <p:cNvPr id="14" name="Content Placeholder 1"/>
          <p:cNvSpPr txBox="1">
            <a:spLocks/>
          </p:cNvSpPr>
          <p:nvPr/>
        </p:nvSpPr>
        <p:spPr>
          <a:xfrm>
            <a:off x="776536" y="1412776"/>
            <a:ext cx="8629650" cy="4876800"/>
          </a:xfrm>
          <a:prstGeom prst="rect">
            <a:avLst/>
          </a:prstGeom>
        </p:spPr>
        <p:txBody>
          <a:bodyPr/>
          <a:lstStyle>
            <a:lvl1pPr marL="342900" indent="-342900" algn="l" rtl="0" eaLnBrk="1" fontAlgn="base" hangingPunct="1">
              <a:lnSpc>
                <a:spcPct val="110000"/>
              </a:lnSpc>
              <a:spcBef>
                <a:spcPct val="20000"/>
              </a:spcBef>
              <a:spcAft>
                <a:spcPct val="0"/>
              </a:spcAft>
              <a:buFont typeface="Wingdings 3" pitchFamily="-96" charset="2"/>
              <a:buBlip>
                <a:blip r:embed="rId3"/>
              </a:buBlip>
              <a:defRPr sz="2000">
                <a:solidFill>
                  <a:schemeClr val="tx1"/>
                </a:solidFill>
                <a:latin typeface="+mn-lt"/>
                <a:ea typeface="+mn-ea"/>
                <a:cs typeface="+mn-cs"/>
              </a:defRPr>
            </a:lvl1pPr>
            <a:lvl2pPr marL="742950" indent="-285750" algn="l" rtl="0" eaLnBrk="1" fontAlgn="base" hangingPunct="1">
              <a:lnSpc>
                <a:spcPct val="110000"/>
              </a:lnSpc>
              <a:spcBef>
                <a:spcPct val="20000"/>
              </a:spcBef>
              <a:spcAft>
                <a:spcPct val="0"/>
              </a:spcAft>
              <a:buChar char="–"/>
              <a:defRPr>
                <a:solidFill>
                  <a:schemeClr val="tx1"/>
                </a:solidFill>
                <a:latin typeface="+mn-lt"/>
                <a:ea typeface="+mn-ea"/>
              </a:defRPr>
            </a:lvl2pPr>
            <a:lvl3pPr marL="1143000" indent="-228600" algn="l" rtl="0" eaLnBrk="1" fontAlgn="base" hangingPunct="1">
              <a:lnSpc>
                <a:spcPct val="110000"/>
              </a:lnSpc>
              <a:spcBef>
                <a:spcPct val="20000"/>
              </a:spcBef>
              <a:spcAft>
                <a:spcPct val="0"/>
              </a:spcAft>
              <a:buBlip>
                <a:blip r:embed="rId4"/>
              </a:buBlip>
              <a:defRPr sz="1600">
                <a:solidFill>
                  <a:schemeClr val="tx1"/>
                </a:solidFill>
                <a:latin typeface="+mn-lt"/>
                <a:ea typeface="+mn-ea"/>
              </a:defRPr>
            </a:lvl3pPr>
            <a:lvl4pPr marL="1600200" indent="-228600" algn="l" rtl="0" eaLnBrk="1" fontAlgn="base" hangingPunct="1">
              <a:lnSpc>
                <a:spcPct val="110000"/>
              </a:lnSpc>
              <a:spcBef>
                <a:spcPct val="20000"/>
              </a:spcBef>
              <a:spcAft>
                <a:spcPct val="0"/>
              </a:spcAft>
              <a:buFont typeface="Wingdings" pitchFamily="-96" charset="2"/>
              <a:buChar char="§"/>
              <a:defRPr sz="1400">
                <a:solidFill>
                  <a:schemeClr val="tx1"/>
                </a:solidFill>
                <a:latin typeface="+mn-lt"/>
                <a:ea typeface="+mn-ea"/>
              </a:defRPr>
            </a:lvl4pPr>
            <a:lvl5pPr marL="2057400" indent="-228600" algn="l" rtl="0" eaLnBrk="1" fontAlgn="base" hangingPunct="1">
              <a:lnSpc>
                <a:spcPct val="110000"/>
              </a:lnSpc>
              <a:spcBef>
                <a:spcPct val="20000"/>
              </a:spcBef>
              <a:spcAft>
                <a:spcPct val="0"/>
              </a:spcAft>
              <a:buChar char="»"/>
              <a:defRPr sz="1200">
                <a:solidFill>
                  <a:schemeClr val="tx1"/>
                </a:solidFill>
                <a:latin typeface="+mn-lt"/>
                <a:ea typeface="+mn-ea"/>
              </a:defRPr>
            </a:lvl5pPr>
            <a:lvl6pPr marL="2514600" indent="-228600" algn="l" rtl="0" eaLnBrk="1" fontAlgn="base" hangingPunct="1">
              <a:lnSpc>
                <a:spcPct val="110000"/>
              </a:lnSpc>
              <a:spcBef>
                <a:spcPct val="20000"/>
              </a:spcBef>
              <a:spcAft>
                <a:spcPct val="0"/>
              </a:spcAft>
              <a:buChar char="»"/>
              <a:defRPr sz="1200">
                <a:solidFill>
                  <a:schemeClr val="tx1"/>
                </a:solidFill>
                <a:latin typeface="+mn-lt"/>
                <a:ea typeface="+mn-ea"/>
              </a:defRPr>
            </a:lvl6pPr>
            <a:lvl7pPr marL="2971800" indent="-228600" algn="l" rtl="0" eaLnBrk="1" fontAlgn="base" hangingPunct="1">
              <a:lnSpc>
                <a:spcPct val="110000"/>
              </a:lnSpc>
              <a:spcBef>
                <a:spcPct val="20000"/>
              </a:spcBef>
              <a:spcAft>
                <a:spcPct val="0"/>
              </a:spcAft>
              <a:buChar char="»"/>
              <a:defRPr sz="1200">
                <a:solidFill>
                  <a:schemeClr val="tx1"/>
                </a:solidFill>
                <a:latin typeface="+mn-lt"/>
                <a:ea typeface="+mn-ea"/>
              </a:defRPr>
            </a:lvl7pPr>
            <a:lvl8pPr marL="3429000" indent="-228600" algn="l" rtl="0" eaLnBrk="1" fontAlgn="base" hangingPunct="1">
              <a:lnSpc>
                <a:spcPct val="110000"/>
              </a:lnSpc>
              <a:spcBef>
                <a:spcPct val="20000"/>
              </a:spcBef>
              <a:spcAft>
                <a:spcPct val="0"/>
              </a:spcAft>
              <a:buChar char="»"/>
              <a:defRPr sz="1200">
                <a:solidFill>
                  <a:schemeClr val="tx1"/>
                </a:solidFill>
                <a:latin typeface="+mn-lt"/>
                <a:ea typeface="+mn-ea"/>
              </a:defRPr>
            </a:lvl8pPr>
            <a:lvl9pPr marL="3886200" indent="-228600" algn="l" rtl="0" eaLnBrk="1" fontAlgn="base" hangingPunct="1">
              <a:lnSpc>
                <a:spcPct val="110000"/>
              </a:lnSpc>
              <a:spcBef>
                <a:spcPct val="20000"/>
              </a:spcBef>
              <a:spcAft>
                <a:spcPct val="0"/>
              </a:spcAft>
              <a:buChar char="»"/>
              <a:defRPr sz="1200">
                <a:solidFill>
                  <a:schemeClr val="tx1"/>
                </a:solidFill>
                <a:latin typeface="+mn-lt"/>
                <a:ea typeface="+mn-ea"/>
              </a:defRPr>
            </a:lvl9pPr>
          </a:lstStyle>
          <a:p>
            <a:pPr>
              <a:spcBef>
                <a:spcPts val="1200"/>
              </a:spcBef>
            </a:pPr>
            <a:r>
              <a:rPr lang="en-US" sz="1550" dirty="0" smtClean="0"/>
              <a:t>Key barriers potentially removed by CfDs </a:t>
            </a:r>
          </a:p>
          <a:p>
            <a:pPr lvl="1">
              <a:spcBef>
                <a:spcPts val="1200"/>
              </a:spcBef>
            </a:pPr>
            <a:r>
              <a:rPr lang="en-US" sz="1550" dirty="0" smtClean="0"/>
              <a:t>Potentially more benign balance </a:t>
            </a:r>
            <a:r>
              <a:rPr lang="en-US" sz="1550" dirty="0"/>
              <a:t>sheet </a:t>
            </a:r>
            <a:r>
              <a:rPr lang="en-US" sz="1550" dirty="0" smtClean="0"/>
              <a:t>treatment (although will need to be confirmed)</a:t>
            </a:r>
          </a:p>
          <a:p>
            <a:pPr lvl="1">
              <a:spcBef>
                <a:spcPts val="1200"/>
              </a:spcBef>
            </a:pPr>
            <a:r>
              <a:rPr lang="en-US" sz="1550" dirty="0"/>
              <a:t>R</a:t>
            </a:r>
            <a:r>
              <a:rPr lang="en-US" sz="1550" dirty="0" smtClean="0"/>
              <a:t>equirement </a:t>
            </a:r>
            <a:r>
              <a:rPr lang="en-US" sz="1550" dirty="0"/>
              <a:t>to take </a:t>
            </a:r>
            <a:r>
              <a:rPr lang="en-US" sz="1550" dirty="0" smtClean="0"/>
              <a:t>wholesale </a:t>
            </a:r>
            <a:r>
              <a:rPr lang="en-US" sz="1550" dirty="0"/>
              <a:t>electricity </a:t>
            </a:r>
            <a:r>
              <a:rPr lang="en-US" sz="1550"/>
              <a:t>price </a:t>
            </a:r>
            <a:r>
              <a:rPr lang="en-US" sz="1550" smtClean="0"/>
              <a:t>removed</a:t>
            </a:r>
            <a:endParaRPr lang="en-US" sz="1550" dirty="0" smtClean="0"/>
          </a:p>
          <a:p>
            <a:pPr lvl="1">
              <a:spcBef>
                <a:spcPts val="1200"/>
              </a:spcBef>
            </a:pPr>
            <a:r>
              <a:rPr lang="en-US" sz="1550" dirty="0" smtClean="0"/>
              <a:t>No longer reliant on large supplier to </a:t>
            </a:r>
            <a:r>
              <a:rPr lang="en-US" sz="1550" dirty="0" err="1" smtClean="0"/>
              <a:t>realise</a:t>
            </a:r>
            <a:r>
              <a:rPr lang="en-US" sz="1550" dirty="0" smtClean="0"/>
              <a:t> value of subsidy potentially opening up market to new entrants</a:t>
            </a:r>
            <a:endParaRPr lang="en-US" sz="1550" dirty="0"/>
          </a:p>
          <a:p>
            <a:pPr>
              <a:spcBef>
                <a:spcPts val="1200"/>
              </a:spcBef>
            </a:pPr>
            <a:r>
              <a:rPr lang="en-GB" sz="1550" dirty="0" smtClean="0"/>
              <a:t>However:</a:t>
            </a:r>
          </a:p>
          <a:p>
            <a:pPr lvl="1">
              <a:spcBef>
                <a:spcPts val="1200"/>
              </a:spcBef>
            </a:pPr>
            <a:r>
              <a:rPr lang="en-US" sz="1550" dirty="0" smtClean="0"/>
              <a:t>Still require a PPA to manage imbalance risk and provide guaranteed offtake at a fixed discount to the Market Reference Price for 15 years;</a:t>
            </a:r>
          </a:p>
          <a:p>
            <a:pPr lvl="1">
              <a:spcBef>
                <a:spcPts val="1200"/>
              </a:spcBef>
            </a:pPr>
            <a:r>
              <a:rPr lang="en-US" sz="1550" dirty="0" smtClean="0"/>
              <a:t>Uncertain incentives on VIUs to offer such PPAs without visibility on strike prices</a:t>
            </a:r>
          </a:p>
          <a:p>
            <a:pPr lvl="1">
              <a:spcBef>
                <a:spcPts val="1200"/>
              </a:spcBef>
            </a:pPr>
            <a:r>
              <a:rPr lang="en-US" sz="1550" dirty="0" smtClean="0"/>
              <a:t>Extent of new entrant aggregators may be limited (at least initially) by:</a:t>
            </a:r>
          </a:p>
          <a:p>
            <a:pPr lvl="2">
              <a:spcBef>
                <a:spcPts val="1200"/>
              </a:spcBef>
            </a:pPr>
            <a:r>
              <a:rPr lang="en-US" sz="1550" dirty="0" smtClean="0"/>
              <a:t>number of players willing / able to take 15 year imbalance risk at competitive prices;</a:t>
            </a:r>
          </a:p>
          <a:p>
            <a:pPr lvl="2">
              <a:spcBef>
                <a:spcPts val="1200"/>
              </a:spcBef>
            </a:pPr>
            <a:r>
              <a:rPr lang="en-US" sz="1550" dirty="0" smtClean="0"/>
              <a:t>need to satisfy banks that you are sufficiently insolvency remote to stand behind a 15 year commitment</a:t>
            </a:r>
            <a:endParaRPr lang="en-GB" sz="1550" dirty="0"/>
          </a:p>
          <a:p>
            <a:pPr lvl="1">
              <a:spcBef>
                <a:spcPts val="1200"/>
              </a:spcBef>
            </a:pPr>
            <a:endParaRPr lang="en-US" sz="1550" dirty="0" smtClean="0"/>
          </a:p>
          <a:p>
            <a:pPr lvl="1">
              <a:spcBef>
                <a:spcPts val="1200"/>
              </a:spcBef>
            </a:pPr>
            <a:endParaRPr lang="en-US" sz="1550" dirty="0" smtClean="0"/>
          </a:p>
          <a:p>
            <a:pPr marL="0" indent="0">
              <a:spcBef>
                <a:spcPts val="1200"/>
              </a:spcBef>
              <a:buNone/>
            </a:pPr>
            <a:endParaRPr lang="en-US" sz="1550" dirty="0" smtClean="0"/>
          </a:p>
        </p:txBody>
      </p:sp>
    </p:spTree>
    <p:extLst>
      <p:ext uri="{BB962C8B-B14F-4D97-AF65-F5344CB8AC3E}">
        <p14:creationId xmlns:p14="http://schemas.microsoft.com/office/powerpoint/2010/main" val="487229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itchFamily="34" charset="0"/>
                <a:cs typeface="Calibri" pitchFamily="34" charset="0"/>
              </a:rPr>
              <a:t>Contents</a:t>
            </a:r>
            <a:r>
              <a:rPr lang="en-GB" sz="3200" dirty="0" smtClean="0">
                <a:latin typeface="Calibri" pitchFamily="34" charset="0"/>
                <a:cs typeface="Calibri" pitchFamily="34" charset="0"/>
              </a:rPr>
              <a:t/>
            </a:r>
            <a:br>
              <a:rPr lang="en-GB" sz="3200" dirty="0" smtClean="0">
                <a:latin typeface="Calibri" pitchFamily="34" charset="0"/>
                <a:cs typeface="Calibri" pitchFamily="34" charset="0"/>
              </a:rPr>
            </a:br>
            <a:endParaRPr lang="en-GB" dirty="0"/>
          </a:p>
        </p:txBody>
      </p:sp>
      <p:sp>
        <p:nvSpPr>
          <p:cNvPr id="4" name="Slide Number Placeholder 3"/>
          <p:cNvSpPr>
            <a:spLocks noGrp="1"/>
          </p:cNvSpPr>
          <p:nvPr>
            <p:ph type="sldNum" sz="quarter" idx="10"/>
          </p:nvPr>
        </p:nvSpPr>
        <p:spPr/>
        <p:txBody>
          <a:bodyPr/>
          <a:lstStyle/>
          <a:p>
            <a:fld id="{73C44293-0F55-4A5D-B565-9E09B1E69EB8}" type="slidenum">
              <a:rPr lang="en-US" smtClean="0"/>
              <a:pPr/>
              <a:t>2</a:t>
            </a:fld>
            <a:endParaRPr lang="en-US" dirty="0"/>
          </a:p>
        </p:txBody>
      </p:sp>
      <p:sp>
        <p:nvSpPr>
          <p:cNvPr id="6" name="Rectangle 5"/>
          <p:cNvSpPr/>
          <p:nvPr/>
        </p:nvSpPr>
        <p:spPr>
          <a:xfrm>
            <a:off x="747933" y="1791864"/>
            <a:ext cx="8640960" cy="511027"/>
          </a:xfrm>
          <a:prstGeom prst="rect">
            <a:avLst/>
          </a:prstGeom>
          <a:solidFill>
            <a:schemeClr val="bg1"/>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116550">
              <a:spcBef>
                <a:spcPts val="1200"/>
              </a:spcBef>
            </a:pPr>
            <a:r>
              <a:rPr lang="en-GB" sz="1400" b="1" dirty="0">
                <a:solidFill>
                  <a:schemeClr val="tx1"/>
                </a:solidFill>
                <a:latin typeface="Gill Sans MT" pitchFamily="34" charset="0"/>
              </a:rPr>
              <a:t>Overall objectives and evidence </a:t>
            </a:r>
            <a:r>
              <a:rPr lang="en-GB" sz="1400" b="1" dirty="0" smtClean="0">
                <a:solidFill>
                  <a:schemeClr val="tx1"/>
                </a:solidFill>
                <a:latin typeface="Gill Sans MT" pitchFamily="34" charset="0"/>
              </a:rPr>
              <a:t>base</a:t>
            </a:r>
            <a:r>
              <a:rPr lang="en-GB" sz="1400" b="1" dirty="0">
                <a:solidFill>
                  <a:schemeClr val="tx1"/>
                </a:solidFill>
                <a:latin typeface="Gill Sans MT" pitchFamily="34" charset="0"/>
              </a:rPr>
              <a:t>			</a:t>
            </a:r>
          </a:p>
        </p:txBody>
      </p:sp>
      <p:sp>
        <p:nvSpPr>
          <p:cNvPr id="7" name="Rectangle 6"/>
          <p:cNvSpPr/>
          <p:nvPr/>
        </p:nvSpPr>
        <p:spPr>
          <a:xfrm>
            <a:off x="747933" y="2346099"/>
            <a:ext cx="8640960" cy="511027"/>
          </a:xfrm>
          <a:prstGeom prst="rect">
            <a:avLst/>
          </a:prstGeom>
          <a:solidFill>
            <a:schemeClr val="bg1"/>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116550">
              <a:spcBef>
                <a:spcPts val="1200"/>
              </a:spcBef>
            </a:pPr>
            <a:r>
              <a:rPr lang="en-GB" sz="1400" b="1" dirty="0">
                <a:solidFill>
                  <a:schemeClr val="tx1"/>
                </a:solidFill>
                <a:latin typeface="Gill Sans MT" pitchFamily="34" charset="0"/>
              </a:rPr>
              <a:t>Key definitions</a:t>
            </a:r>
          </a:p>
        </p:txBody>
      </p:sp>
      <p:sp>
        <p:nvSpPr>
          <p:cNvPr id="8" name="Rectangle 7"/>
          <p:cNvSpPr/>
          <p:nvPr/>
        </p:nvSpPr>
        <p:spPr>
          <a:xfrm>
            <a:off x="747933" y="2900334"/>
            <a:ext cx="8640960" cy="511027"/>
          </a:xfrm>
          <a:prstGeom prst="rect">
            <a:avLst/>
          </a:prstGeom>
          <a:solidFill>
            <a:schemeClr val="bg1"/>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116550">
              <a:spcBef>
                <a:spcPts val="1200"/>
              </a:spcBef>
            </a:pPr>
            <a:r>
              <a:rPr lang="en-GB" sz="1400" b="1" dirty="0">
                <a:solidFill>
                  <a:schemeClr val="tx1"/>
                </a:solidFill>
                <a:latin typeface="Gill Sans MT" pitchFamily="34" charset="0"/>
              </a:rPr>
              <a:t>State of the long term PPA market</a:t>
            </a:r>
          </a:p>
        </p:txBody>
      </p:sp>
      <p:sp>
        <p:nvSpPr>
          <p:cNvPr id="10" name="Rectangle 9"/>
          <p:cNvSpPr/>
          <p:nvPr/>
        </p:nvSpPr>
        <p:spPr>
          <a:xfrm>
            <a:off x="747933" y="4008804"/>
            <a:ext cx="8640960" cy="511027"/>
          </a:xfrm>
          <a:prstGeom prst="rect">
            <a:avLst/>
          </a:prstGeom>
          <a:solidFill>
            <a:schemeClr val="bg1"/>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116550">
              <a:spcBef>
                <a:spcPts val="1200"/>
              </a:spcBef>
            </a:pPr>
            <a:r>
              <a:rPr lang="en-GB" sz="1400" b="1" dirty="0">
                <a:solidFill>
                  <a:schemeClr val="tx1"/>
                </a:solidFill>
                <a:latin typeface="Gill Sans MT" pitchFamily="34" charset="0"/>
              </a:rPr>
              <a:t>Evolution under CfDs</a:t>
            </a:r>
          </a:p>
        </p:txBody>
      </p:sp>
      <p:sp>
        <p:nvSpPr>
          <p:cNvPr id="11" name="Rectangle 10"/>
          <p:cNvSpPr/>
          <p:nvPr/>
        </p:nvSpPr>
        <p:spPr>
          <a:xfrm>
            <a:off x="747933" y="1484784"/>
            <a:ext cx="8640960" cy="263872"/>
          </a:xfrm>
          <a:prstGeom prst="rect">
            <a:avLst/>
          </a:prstGeom>
          <a:solidFill>
            <a:srgbClr val="00487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400" b="1" dirty="0" smtClean="0">
                <a:solidFill>
                  <a:schemeClr val="bg1"/>
                </a:solidFill>
                <a:latin typeface="Gill Sans MT" pitchFamily="34" charset="0"/>
              </a:rPr>
              <a:t>Agenda</a:t>
            </a:r>
            <a:endParaRPr lang="en-GB" sz="1400" b="1" dirty="0">
              <a:solidFill>
                <a:schemeClr val="bg1"/>
              </a:solidFill>
              <a:latin typeface="Gill Sans MT" pitchFamily="34" charset="0"/>
            </a:endParaRPr>
          </a:p>
        </p:txBody>
      </p:sp>
      <p:sp>
        <p:nvSpPr>
          <p:cNvPr id="13" name="Rectangle 12"/>
          <p:cNvSpPr/>
          <p:nvPr/>
        </p:nvSpPr>
        <p:spPr>
          <a:xfrm>
            <a:off x="747933" y="3454569"/>
            <a:ext cx="8640960" cy="511027"/>
          </a:xfrm>
          <a:prstGeom prst="rect">
            <a:avLst/>
          </a:prstGeom>
          <a:solidFill>
            <a:schemeClr val="bg1"/>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116550">
              <a:spcBef>
                <a:spcPts val="1200"/>
              </a:spcBef>
            </a:pPr>
            <a:r>
              <a:rPr lang="en-GB" sz="1400" b="1" dirty="0">
                <a:solidFill>
                  <a:schemeClr val="tx1"/>
                </a:solidFill>
                <a:latin typeface="Gill Sans MT" pitchFamily="34" charset="0"/>
              </a:rPr>
              <a:t>Drivers for PPA market change</a:t>
            </a:r>
          </a:p>
        </p:txBody>
      </p:sp>
      <p:sp>
        <p:nvSpPr>
          <p:cNvPr id="12" name="Rectangle 11"/>
          <p:cNvSpPr/>
          <p:nvPr/>
        </p:nvSpPr>
        <p:spPr>
          <a:xfrm>
            <a:off x="747933" y="4563040"/>
            <a:ext cx="8640960" cy="511027"/>
          </a:xfrm>
          <a:prstGeom prst="rect">
            <a:avLst/>
          </a:prstGeom>
          <a:solidFill>
            <a:schemeClr val="bg1"/>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116550">
              <a:spcBef>
                <a:spcPts val="1200"/>
              </a:spcBef>
            </a:pPr>
            <a:r>
              <a:rPr lang="en-GB" sz="1400" b="1" dirty="0" smtClean="0">
                <a:solidFill>
                  <a:schemeClr val="tx1"/>
                </a:solidFill>
                <a:latin typeface="Gill Sans MT" pitchFamily="34" charset="0"/>
              </a:rPr>
              <a:t>Emerging conclusions</a:t>
            </a:r>
            <a:endParaRPr lang="en-GB" sz="1400" b="1" dirty="0">
              <a:solidFill>
                <a:schemeClr val="tx1"/>
              </a:solidFill>
              <a:latin typeface="Gill Sans MT" pitchFamily="34" charset="0"/>
            </a:endParaRPr>
          </a:p>
        </p:txBody>
      </p:sp>
    </p:spTree>
    <p:extLst>
      <p:ext uri="{BB962C8B-B14F-4D97-AF65-F5344CB8AC3E}">
        <p14:creationId xmlns:p14="http://schemas.microsoft.com/office/powerpoint/2010/main" val="3632665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itchFamily="34" charset="0"/>
                <a:cs typeface="Calibri" pitchFamily="34" charset="0"/>
              </a:rPr>
              <a:t>Approach</a:t>
            </a:r>
            <a:br>
              <a:rPr lang="en-GB" sz="2800" dirty="0" smtClean="0">
                <a:latin typeface="Calibri" pitchFamily="34" charset="0"/>
                <a:cs typeface="Calibri" pitchFamily="34" charset="0"/>
              </a:rPr>
            </a:br>
            <a:r>
              <a:rPr lang="en-GB" sz="2500" b="0" dirty="0">
                <a:solidFill>
                  <a:srgbClr val="0084C2"/>
                </a:solidFill>
                <a:latin typeface="Calibri" pitchFamily="34" charset="0"/>
                <a:cs typeface="Calibri" pitchFamily="34" charset="0"/>
              </a:rPr>
              <a:t>K</a:t>
            </a:r>
            <a:r>
              <a:rPr lang="en-GB" sz="2500" b="0" dirty="0" smtClean="0">
                <a:solidFill>
                  <a:srgbClr val="0084C2"/>
                </a:solidFill>
                <a:latin typeface="Calibri" pitchFamily="34" charset="0"/>
                <a:cs typeface="Calibri" pitchFamily="34" charset="0"/>
              </a:rPr>
              <a:t>ey objectives and evidence base</a:t>
            </a:r>
            <a:endParaRPr lang="en-GB" sz="2500" dirty="0"/>
          </a:p>
        </p:txBody>
      </p:sp>
      <p:sp>
        <p:nvSpPr>
          <p:cNvPr id="13" name="Slide Number Placeholder 12"/>
          <p:cNvSpPr>
            <a:spLocks noGrp="1"/>
          </p:cNvSpPr>
          <p:nvPr>
            <p:ph type="sldNum" sz="quarter" idx="10"/>
          </p:nvPr>
        </p:nvSpPr>
        <p:spPr/>
        <p:txBody>
          <a:bodyPr/>
          <a:lstStyle/>
          <a:p>
            <a:pPr>
              <a:defRPr/>
            </a:pPr>
            <a:fld id="{1589A344-F83E-49C1-94F8-A4DDB140E814}" type="slidenum">
              <a:rPr lang="en-US" smtClean="0"/>
              <a:pPr>
                <a:defRPr/>
              </a:pPr>
              <a:t>3</a:t>
            </a:fld>
            <a:endParaRPr lang="en-US" dirty="0"/>
          </a:p>
        </p:txBody>
      </p:sp>
      <p:sp>
        <p:nvSpPr>
          <p:cNvPr id="51" name="Rectangle 50"/>
          <p:cNvSpPr/>
          <p:nvPr/>
        </p:nvSpPr>
        <p:spPr>
          <a:xfrm>
            <a:off x="2720752" y="1788384"/>
            <a:ext cx="6552727" cy="964789"/>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800"/>
              </a:spcBef>
              <a:buClr>
                <a:srgbClr val="00487C"/>
              </a:buClr>
              <a:buFontTx/>
              <a:buChar char="►"/>
            </a:pPr>
            <a:r>
              <a:rPr lang="en-GB" sz="1500" dirty="0">
                <a:solidFill>
                  <a:schemeClr val="tx1"/>
                </a:solidFill>
                <a:latin typeface="Gill Sans MT" pitchFamily="34" charset="0"/>
              </a:rPr>
              <a:t>Assess the state of the market and establish whether there is evidence to support the assertion that </a:t>
            </a:r>
            <a:r>
              <a:rPr lang="en-GB" sz="1500" dirty="0" smtClean="0">
                <a:solidFill>
                  <a:schemeClr val="tx1"/>
                </a:solidFill>
                <a:latin typeface="Gill Sans MT" pitchFamily="34" charset="0"/>
              </a:rPr>
              <a:t>PPA terms </a:t>
            </a:r>
            <a:r>
              <a:rPr lang="en-GB" sz="1500" dirty="0">
                <a:solidFill>
                  <a:schemeClr val="tx1"/>
                </a:solidFill>
                <a:latin typeface="Gill Sans MT" pitchFamily="34" charset="0"/>
              </a:rPr>
              <a:t>are deteriorating for </a:t>
            </a:r>
            <a:r>
              <a:rPr lang="en-GB" sz="1500" dirty="0" smtClean="0">
                <a:solidFill>
                  <a:schemeClr val="tx1"/>
                </a:solidFill>
                <a:latin typeface="Gill Sans MT" pitchFamily="34" charset="0"/>
              </a:rPr>
              <a:t>independents</a:t>
            </a:r>
            <a:endParaRPr lang="en-GB" sz="1500" dirty="0">
              <a:solidFill>
                <a:schemeClr val="tx1"/>
              </a:solidFill>
              <a:latin typeface="Gill Sans MT" pitchFamily="34" charset="0"/>
            </a:endParaRPr>
          </a:p>
        </p:txBody>
      </p:sp>
      <p:sp>
        <p:nvSpPr>
          <p:cNvPr id="52" name="Rectangle 51"/>
          <p:cNvSpPr/>
          <p:nvPr/>
        </p:nvSpPr>
        <p:spPr>
          <a:xfrm>
            <a:off x="2720752" y="2801645"/>
            <a:ext cx="6552727" cy="964789"/>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500" dirty="0">
                <a:solidFill>
                  <a:schemeClr val="tx1"/>
                </a:solidFill>
                <a:latin typeface="Gill Sans MT" pitchFamily="34" charset="0"/>
              </a:rPr>
              <a:t>To the extent that a PPA terms are deteriorating, appraise the evidence presented by stakeholders </a:t>
            </a:r>
            <a:r>
              <a:rPr lang="en-GB" sz="1500" dirty="0" smtClean="0">
                <a:solidFill>
                  <a:schemeClr val="tx1"/>
                </a:solidFill>
                <a:latin typeface="Gill Sans MT" pitchFamily="34" charset="0"/>
              </a:rPr>
              <a:t>as to </a:t>
            </a:r>
            <a:r>
              <a:rPr lang="en-GB" sz="1500" dirty="0">
                <a:solidFill>
                  <a:schemeClr val="tx1"/>
                </a:solidFill>
                <a:latin typeface="Gill Sans MT" pitchFamily="34" charset="0"/>
              </a:rPr>
              <a:t>drivers of this market </a:t>
            </a:r>
            <a:r>
              <a:rPr lang="en-GB" sz="1500" dirty="0" smtClean="0">
                <a:solidFill>
                  <a:schemeClr val="tx1"/>
                </a:solidFill>
                <a:latin typeface="Gill Sans MT" pitchFamily="34" charset="0"/>
              </a:rPr>
              <a:t>change </a:t>
            </a:r>
            <a:endParaRPr lang="en-GB" sz="1500" dirty="0">
              <a:solidFill>
                <a:schemeClr val="tx1"/>
              </a:solidFill>
              <a:latin typeface="Gill Sans MT" pitchFamily="34" charset="0"/>
            </a:endParaRPr>
          </a:p>
        </p:txBody>
      </p:sp>
      <p:sp>
        <p:nvSpPr>
          <p:cNvPr id="53" name="Rectangle 52"/>
          <p:cNvSpPr/>
          <p:nvPr/>
        </p:nvSpPr>
        <p:spPr>
          <a:xfrm>
            <a:off x="2720752" y="3826295"/>
            <a:ext cx="6552727" cy="964445"/>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500" dirty="0">
                <a:solidFill>
                  <a:schemeClr val="tx1"/>
                </a:solidFill>
                <a:latin typeface="Gill Sans MT" pitchFamily="34" charset="0"/>
              </a:rPr>
              <a:t>Assess how the identified </a:t>
            </a:r>
            <a:r>
              <a:rPr lang="en-GB" sz="1500" dirty="0" smtClean="0">
                <a:solidFill>
                  <a:schemeClr val="tx1"/>
                </a:solidFill>
                <a:latin typeface="Gill Sans MT" pitchFamily="34" charset="0"/>
              </a:rPr>
              <a:t>drivers </a:t>
            </a:r>
            <a:r>
              <a:rPr lang="en-GB" sz="1500" dirty="0">
                <a:solidFill>
                  <a:schemeClr val="tx1"/>
                </a:solidFill>
                <a:latin typeface="Gill Sans MT" pitchFamily="34" charset="0"/>
              </a:rPr>
              <a:t>will manifest and evolve in a future market with </a:t>
            </a:r>
            <a:r>
              <a:rPr lang="en-GB" sz="1500" dirty="0" smtClean="0">
                <a:solidFill>
                  <a:schemeClr val="tx1"/>
                </a:solidFill>
                <a:latin typeface="Gill Sans MT" pitchFamily="34" charset="0"/>
              </a:rPr>
              <a:t>Contracts </a:t>
            </a:r>
            <a:r>
              <a:rPr lang="en-GB" sz="1500" dirty="0">
                <a:solidFill>
                  <a:schemeClr val="tx1"/>
                </a:solidFill>
                <a:latin typeface="Gill Sans MT" pitchFamily="34" charset="0"/>
              </a:rPr>
              <a:t>for </a:t>
            </a:r>
            <a:r>
              <a:rPr lang="en-GB" sz="1500" dirty="0" smtClean="0">
                <a:solidFill>
                  <a:schemeClr val="tx1"/>
                </a:solidFill>
                <a:latin typeface="Gill Sans MT" pitchFamily="34" charset="0"/>
              </a:rPr>
              <a:t>Difference </a:t>
            </a:r>
            <a:r>
              <a:rPr lang="en-GB" sz="1500" dirty="0">
                <a:solidFill>
                  <a:schemeClr val="tx1"/>
                </a:solidFill>
                <a:latin typeface="Gill Sans MT" pitchFamily="34" charset="0"/>
              </a:rPr>
              <a:t>(CfDs)</a:t>
            </a:r>
          </a:p>
        </p:txBody>
      </p:sp>
      <p:sp>
        <p:nvSpPr>
          <p:cNvPr id="73" name="Rectangle 72"/>
          <p:cNvSpPr/>
          <p:nvPr/>
        </p:nvSpPr>
        <p:spPr>
          <a:xfrm>
            <a:off x="672942" y="1371556"/>
            <a:ext cx="8583810" cy="360040"/>
          </a:xfrm>
          <a:prstGeom prst="rect">
            <a:avLst/>
          </a:prstGeom>
          <a:solidFill>
            <a:srgbClr val="00487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500" b="1" dirty="0" smtClean="0">
                <a:solidFill>
                  <a:schemeClr val="bg1"/>
                </a:solidFill>
                <a:latin typeface="Gill Sans MT" pitchFamily="34" charset="0"/>
              </a:rPr>
              <a:t>Key objectives</a:t>
            </a:r>
            <a:endParaRPr lang="en-GB" sz="1500" b="1" dirty="0">
              <a:solidFill>
                <a:schemeClr val="bg1"/>
              </a:solidFill>
              <a:latin typeface="Gill Sans MT" pitchFamily="34" charset="0"/>
            </a:endParaRPr>
          </a:p>
        </p:txBody>
      </p:sp>
      <p:sp>
        <p:nvSpPr>
          <p:cNvPr id="74" name="Rectangle 73"/>
          <p:cNvSpPr/>
          <p:nvPr/>
        </p:nvSpPr>
        <p:spPr>
          <a:xfrm>
            <a:off x="672942" y="1788040"/>
            <a:ext cx="1975802" cy="964789"/>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500" b="1" dirty="0" smtClean="0">
                <a:solidFill>
                  <a:schemeClr val="bg1"/>
                </a:solidFill>
                <a:latin typeface="Gill Sans MT" pitchFamily="34" charset="0"/>
              </a:rPr>
              <a:t>PPA Market Assessment</a:t>
            </a:r>
            <a:endParaRPr lang="en-GB" sz="1500" b="1" dirty="0">
              <a:solidFill>
                <a:schemeClr val="bg1"/>
              </a:solidFill>
              <a:latin typeface="Gill Sans MT" pitchFamily="34" charset="0"/>
            </a:endParaRPr>
          </a:p>
        </p:txBody>
      </p:sp>
      <p:sp>
        <p:nvSpPr>
          <p:cNvPr id="75" name="Rectangle 74"/>
          <p:cNvSpPr/>
          <p:nvPr/>
        </p:nvSpPr>
        <p:spPr>
          <a:xfrm>
            <a:off x="672942" y="2801301"/>
            <a:ext cx="1975802" cy="964789"/>
          </a:xfrm>
          <a:prstGeom prst="rect">
            <a:avLst/>
          </a:prstGeom>
          <a:solidFill>
            <a:srgbClr val="6A215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500" b="1" dirty="0" smtClean="0">
                <a:solidFill>
                  <a:schemeClr val="bg1"/>
                </a:solidFill>
                <a:latin typeface="Gill Sans MT" pitchFamily="34" charset="0"/>
              </a:rPr>
              <a:t>Drivers of PPA market change</a:t>
            </a:r>
            <a:endParaRPr lang="en-GB" sz="1500" b="1" dirty="0">
              <a:solidFill>
                <a:schemeClr val="bg1"/>
              </a:solidFill>
              <a:latin typeface="Gill Sans MT" pitchFamily="34" charset="0"/>
            </a:endParaRPr>
          </a:p>
        </p:txBody>
      </p:sp>
      <p:sp>
        <p:nvSpPr>
          <p:cNvPr id="76" name="Rectangle 75"/>
          <p:cNvSpPr/>
          <p:nvPr/>
        </p:nvSpPr>
        <p:spPr>
          <a:xfrm>
            <a:off x="672942" y="3826295"/>
            <a:ext cx="1975802" cy="964445"/>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500" b="1" dirty="0" smtClean="0">
                <a:solidFill>
                  <a:schemeClr val="bg1"/>
                </a:solidFill>
                <a:latin typeface="Gill Sans MT" pitchFamily="34" charset="0"/>
              </a:rPr>
              <a:t>Evolution under CfDs</a:t>
            </a:r>
            <a:endParaRPr lang="en-GB" sz="1500" b="1" dirty="0">
              <a:solidFill>
                <a:schemeClr val="bg1"/>
              </a:solidFill>
              <a:latin typeface="Gill Sans MT" pitchFamily="34" charset="0"/>
            </a:endParaRPr>
          </a:p>
        </p:txBody>
      </p:sp>
      <p:sp>
        <p:nvSpPr>
          <p:cNvPr id="11" name="Rectangle 10"/>
          <p:cNvSpPr/>
          <p:nvPr/>
        </p:nvSpPr>
        <p:spPr>
          <a:xfrm>
            <a:off x="689670" y="4869160"/>
            <a:ext cx="8583810" cy="360040"/>
          </a:xfrm>
          <a:prstGeom prst="rect">
            <a:avLst/>
          </a:prstGeom>
          <a:solidFill>
            <a:srgbClr val="00487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r>
              <a:rPr lang="en-GB" sz="1500" b="1" dirty="0" smtClean="0">
                <a:solidFill>
                  <a:schemeClr val="bg1"/>
                </a:solidFill>
                <a:latin typeface="Gill Sans MT" pitchFamily="34" charset="0"/>
              </a:rPr>
              <a:t>Evidence Base</a:t>
            </a:r>
            <a:endParaRPr lang="en-GB" sz="1500" b="1" dirty="0">
              <a:solidFill>
                <a:schemeClr val="bg1"/>
              </a:solidFill>
              <a:latin typeface="Gill Sans MT" pitchFamily="34" charset="0"/>
            </a:endParaRPr>
          </a:p>
        </p:txBody>
      </p:sp>
      <p:sp>
        <p:nvSpPr>
          <p:cNvPr id="12" name="Rectangle 11"/>
          <p:cNvSpPr/>
          <p:nvPr/>
        </p:nvSpPr>
        <p:spPr>
          <a:xfrm>
            <a:off x="683720" y="5301209"/>
            <a:ext cx="4297855" cy="964445"/>
          </a:xfrm>
          <a:prstGeom prst="rect">
            <a:avLst/>
          </a:prstGeom>
          <a:solidFill>
            <a:schemeClr val="bg1"/>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500" b="1" dirty="0" smtClean="0">
                <a:solidFill>
                  <a:srgbClr val="3C3C3C"/>
                </a:solidFill>
                <a:latin typeface="Gill Sans MT" pitchFamily="34" charset="0"/>
              </a:rPr>
              <a:t>Call for evidence </a:t>
            </a:r>
            <a:br>
              <a:rPr lang="en-GB" sz="1500" b="1" dirty="0" smtClean="0">
                <a:solidFill>
                  <a:srgbClr val="3C3C3C"/>
                </a:solidFill>
                <a:latin typeface="Gill Sans MT" pitchFamily="34" charset="0"/>
              </a:rPr>
            </a:br>
            <a:r>
              <a:rPr lang="en-GB" sz="1500" b="1" dirty="0" smtClean="0">
                <a:solidFill>
                  <a:srgbClr val="3C3C3C"/>
                </a:solidFill>
                <a:latin typeface="Gill Sans MT" pitchFamily="34" charset="0"/>
              </a:rPr>
              <a:t>responses</a:t>
            </a:r>
            <a:endParaRPr lang="en-GB" sz="1500" b="1" dirty="0">
              <a:solidFill>
                <a:srgbClr val="3C3C3C"/>
              </a:solidFill>
              <a:latin typeface="Gill Sans MT" pitchFamily="34" charset="0"/>
            </a:endParaRPr>
          </a:p>
        </p:txBody>
      </p:sp>
      <p:sp>
        <p:nvSpPr>
          <p:cNvPr id="14" name="Rectangle 13"/>
          <p:cNvSpPr/>
          <p:nvPr/>
        </p:nvSpPr>
        <p:spPr>
          <a:xfrm>
            <a:off x="5025008" y="5301208"/>
            <a:ext cx="4297855" cy="964445"/>
          </a:xfrm>
          <a:prstGeom prst="rect">
            <a:avLst/>
          </a:prstGeom>
          <a:solidFill>
            <a:schemeClr val="bg1"/>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500" b="1" dirty="0" smtClean="0">
                <a:solidFill>
                  <a:srgbClr val="3C3C3C"/>
                </a:solidFill>
                <a:latin typeface="Gill Sans MT" pitchFamily="34" charset="0"/>
              </a:rPr>
              <a:t>Targeted interviews with </a:t>
            </a:r>
            <a:br>
              <a:rPr lang="en-GB" sz="1500" b="1" dirty="0" smtClean="0">
                <a:solidFill>
                  <a:srgbClr val="3C3C3C"/>
                </a:solidFill>
                <a:latin typeface="Gill Sans MT" pitchFamily="34" charset="0"/>
              </a:rPr>
            </a:br>
            <a:r>
              <a:rPr lang="en-GB" sz="1500" b="1" dirty="0" smtClean="0">
                <a:solidFill>
                  <a:srgbClr val="3C3C3C"/>
                </a:solidFill>
                <a:latin typeface="Gill Sans MT" pitchFamily="34" charset="0"/>
              </a:rPr>
              <a:t>stakeholders</a:t>
            </a:r>
            <a:endParaRPr lang="en-GB" sz="1500" b="1" dirty="0">
              <a:solidFill>
                <a:srgbClr val="3C3C3C"/>
              </a:solidFill>
              <a:latin typeface="Gill Sans MT" pitchFamily="34" charset="0"/>
            </a:endParaRPr>
          </a:p>
        </p:txBody>
      </p:sp>
    </p:spTree>
    <p:extLst>
      <p:ext uri="{BB962C8B-B14F-4D97-AF65-F5344CB8AC3E}">
        <p14:creationId xmlns:p14="http://schemas.microsoft.com/office/powerpoint/2010/main" val="3266864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1589A344-F83E-49C1-94F8-A4DDB140E814}" type="slidenum">
              <a:rPr lang="en-US" smtClean="0"/>
              <a:pPr>
                <a:defRPr/>
              </a:pPr>
              <a:t>4</a:t>
            </a:fld>
            <a:endParaRPr lang="en-US" dirty="0"/>
          </a:p>
        </p:txBody>
      </p:sp>
      <p:sp>
        <p:nvSpPr>
          <p:cNvPr id="5" name="Title 1"/>
          <p:cNvSpPr>
            <a:spLocks noGrp="1"/>
          </p:cNvSpPr>
          <p:nvPr>
            <p:ph type="title"/>
          </p:nvPr>
        </p:nvSpPr>
        <p:spPr>
          <a:xfrm>
            <a:off x="838200" y="381000"/>
            <a:ext cx="6362700" cy="838200"/>
          </a:xfrm>
        </p:spPr>
        <p:txBody>
          <a:bodyPr/>
          <a:lstStyle/>
          <a:p>
            <a:r>
              <a:rPr lang="en-GB" sz="2800" dirty="0" smtClean="0">
                <a:latin typeface="Calibri" pitchFamily="34" charset="0"/>
                <a:cs typeface="Calibri" pitchFamily="34" charset="0"/>
              </a:rPr>
              <a:t>Key definitions</a:t>
            </a:r>
            <a:br>
              <a:rPr lang="en-GB" sz="2800" dirty="0" smtClean="0">
                <a:latin typeface="Calibri" pitchFamily="34" charset="0"/>
                <a:cs typeface="Calibri" pitchFamily="34" charset="0"/>
              </a:rPr>
            </a:br>
            <a:r>
              <a:rPr lang="en-GB" sz="2500" b="0" dirty="0" smtClean="0">
                <a:solidFill>
                  <a:srgbClr val="0084C2"/>
                </a:solidFill>
                <a:latin typeface="Calibri" pitchFamily="34" charset="0"/>
                <a:cs typeface="Calibri" pitchFamily="34" charset="0"/>
              </a:rPr>
              <a:t>Meaning of “independents”</a:t>
            </a:r>
            <a:endParaRPr lang="en-GB" sz="2500" dirty="0"/>
          </a:p>
        </p:txBody>
      </p:sp>
      <p:sp>
        <p:nvSpPr>
          <p:cNvPr id="6" name="Content Placeholder 1"/>
          <p:cNvSpPr txBox="1">
            <a:spLocks/>
          </p:cNvSpPr>
          <p:nvPr/>
        </p:nvSpPr>
        <p:spPr>
          <a:xfrm>
            <a:off x="838200" y="1371600"/>
            <a:ext cx="8629650" cy="4876800"/>
          </a:xfrm>
          <a:prstGeom prst="rect">
            <a:avLst/>
          </a:prstGeom>
        </p:spPr>
        <p:txBody>
          <a:bodyPr/>
          <a:lstStyle>
            <a:lvl1pPr marL="342900" indent="-342900" algn="l" rtl="0" eaLnBrk="1" fontAlgn="base" hangingPunct="1">
              <a:lnSpc>
                <a:spcPct val="110000"/>
              </a:lnSpc>
              <a:spcBef>
                <a:spcPct val="20000"/>
              </a:spcBef>
              <a:spcAft>
                <a:spcPct val="0"/>
              </a:spcAft>
              <a:buFont typeface="Wingdings 3" pitchFamily="-96" charset="2"/>
              <a:buBlip>
                <a:blip r:embed="rId2"/>
              </a:buBlip>
              <a:defRPr sz="2000">
                <a:solidFill>
                  <a:schemeClr val="tx1"/>
                </a:solidFill>
                <a:latin typeface="+mn-lt"/>
                <a:ea typeface="+mn-ea"/>
                <a:cs typeface="+mn-cs"/>
              </a:defRPr>
            </a:lvl1pPr>
            <a:lvl2pPr marL="742950" indent="-285750" algn="l" rtl="0" eaLnBrk="1" fontAlgn="base" hangingPunct="1">
              <a:lnSpc>
                <a:spcPct val="110000"/>
              </a:lnSpc>
              <a:spcBef>
                <a:spcPct val="20000"/>
              </a:spcBef>
              <a:spcAft>
                <a:spcPct val="0"/>
              </a:spcAft>
              <a:buChar char="–"/>
              <a:defRPr>
                <a:solidFill>
                  <a:schemeClr val="tx1"/>
                </a:solidFill>
                <a:latin typeface="+mn-lt"/>
                <a:ea typeface="+mn-ea"/>
              </a:defRPr>
            </a:lvl2pPr>
            <a:lvl3pPr marL="1143000" indent="-228600" algn="l" rtl="0" eaLnBrk="1" fontAlgn="base" hangingPunct="1">
              <a:lnSpc>
                <a:spcPct val="110000"/>
              </a:lnSpc>
              <a:spcBef>
                <a:spcPct val="20000"/>
              </a:spcBef>
              <a:spcAft>
                <a:spcPct val="0"/>
              </a:spcAft>
              <a:buBlip>
                <a:blip r:embed="rId3"/>
              </a:buBlip>
              <a:defRPr sz="1600">
                <a:solidFill>
                  <a:schemeClr val="tx1"/>
                </a:solidFill>
                <a:latin typeface="+mn-lt"/>
                <a:ea typeface="+mn-ea"/>
              </a:defRPr>
            </a:lvl3pPr>
            <a:lvl4pPr marL="1600200" indent="-228600" algn="l" rtl="0" eaLnBrk="1" fontAlgn="base" hangingPunct="1">
              <a:lnSpc>
                <a:spcPct val="110000"/>
              </a:lnSpc>
              <a:spcBef>
                <a:spcPct val="20000"/>
              </a:spcBef>
              <a:spcAft>
                <a:spcPct val="0"/>
              </a:spcAft>
              <a:buFont typeface="Wingdings" pitchFamily="-96" charset="2"/>
              <a:buChar char="§"/>
              <a:defRPr sz="1400">
                <a:solidFill>
                  <a:schemeClr val="tx1"/>
                </a:solidFill>
                <a:latin typeface="+mn-lt"/>
                <a:ea typeface="+mn-ea"/>
              </a:defRPr>
            </a:lvl4pPr>
            <a:lvl5pPr marL="2057400" indent="-228600" algn="l" rtl="0" eaLnBrk="1" fontAlgn="base" hangingPunct="1">
              <a:lnSpc>
                <a:spcPct val="110000"/>
              </a:lnSpc>
              <a:spcBef>
                <a:spcPct val="20000"/>
              </a:spcBef>
              <a:spcAft>
                <a:spcPct val="0"/>
              </a:spcAft>
              <a:buChar char="»"/>
              <a:defRPr sz="1200">
                <a:solidFill>
                  <a:schemeClr val="tx1"/>
                </a:solidFill>
                <a:latin typeface="+mn-lt"/>
                <a:ea typeface="+mn-ea"/>
              </a:defRPr>
            </a:lvl5pPr>
            <a:lvl6pPr marL="2514600" indent="-228600" algn="l" rtl="0" eaLnBrk="1" fontAlgn="base" hangingPunct="1">
              <a:lnSpc>
                <a:spcPct val="110000"/>
              </a:lnSpc>
              <a:spcBef>
                <a:spcPct val="20000"/>
              </a:spcBef>
              <a:spcAft>
                <a:spcPct val="0"/>
              </a:spcAft>
              <a:buChar char="»"/>
              <a:defRPr sz="1200">
                <a:solidFill>
                  <a:schemeClr val="tx1"/>
                </a:solidFill>
                <a:latin typeface="+mn-lt"/>
                <a:ea typeface="+mn-ea"/>
              </a:defRPr>
            </a:lvl6pPr>
            <a:lvl7pPr marL="2971800" indent="-228600" algn="l" rtl="0" eaLnBrk="1" fontAlgn="base" hangingPunct="1">
              <a:lnSpc>
                <a:spcPct val="110000"/>
              </a:lnSpc>
              <a:spcBef>
                <a:spcPct val="20000"/>
              </a:spcBef>
              <a:spcAft>
                <a:spcPct val="0"/>
              </a:spcAft>
              <a:buChar char="»"/>
              <a:defRPr sz="1200">
                <a:solidFill>
                  <a:schemeClr val="tx1"/>
                </a:solidFill>
                <a:latin typeface="+mn-lt"/>
                <a:ea typeface="+mn-ea"/>
              </a:defRPr>
            </a:lvl7pPr>
            <a:lvl8pPr marL="3429000" indent="-228600" algn="l" rtl="0" eaLnBrk="1" fontAlgn="base" hangingPunct="1">
              <a:lnSpc>
                <a:spcPct val="110000"/>
              </a:lnSpc>
              <a:spcBef>
                <a:spcPct val="20000"/>
              </a:spcBef>
              <a:spcAft>
                <a:spcPct val="0"/>
              </a:spcAft>
              <a:buChar char="»"/>
              <a:defRPr sz="1200">
                <a:solidFill>
                  <a:schemeClr val="tx1"/>
                </a:solidFill>
                <a:latin typeface="+mn-lt"/>
                <a:ea typeface="+mn-ea"/>
              </a:defRPr>
            </a:lvl8pPr>
            <a:lvl9pPr marL="3886200" indent="-228600" algn="l" rtl="0" eaLnBrk="1" fontAlgn="base" hangingPunct="1">
              <a:lnSpc>
                <a:spcPct val="110000"/>
              </a:lnSpc>
              <a:spcBef>
                <a:spcPct val="20000"/>
              </a:spcBef>
              <a:spcAft>
                <a:spcPct val="0"/>
              </a:spcAft>
              <a:buChar char="»"/>
              <a:defRPr sz="1200">
                <a:solidFill>
                  <a:schemeClr val="tx1"/>
                </a:solidFill>
                <a:latin typeface="+mn-lt"/>
                <a:ea typeface="+mn-ea"/>
              </a:defRPr>
            </a:lvl9pPr>
          </a:lstStyle>
          <a:p>
            <a:pPr>
              <a:spcBef>
                <a:spcPts val="1200"/>
              </a:spcBef>
            </a:pPr>
            <a:r>
              <a:rPr lang="en-US" sz="1800" i="1" dirty="0" smtClean="0"/>
              <a:t>“…..</a:t>
            </a:r>
            <a:r>
              <a:rPr lang="en-US" sz="1800" i="1" dirty="0"/>
              <a:t>those renewable projects that are not owned by the six large vertically integrated utilities (VIU) or projects in which those large companies do not have a significant stake</a:t>
            </a:r>
            <a:r>
              <a:rPr lang="en-US" sz="1800" i="1" dirty="0" smtClean="0"/>
              <a:t>.”</a:t>
            </a:r>
          </a:p>
          <a:p>
            <a:pPr>
              <a:spcBef>
                <a:spcPts val="1200"/>
              </a:spcBef>
            </a:pPr>
            <a:r>
              <a:rPr lang="en-GB" sz="1700" kern="0" dirty="0" smtClean="0"/>
              <a:t>Rely </a:t>
            </a:r>
            <a:r>
              <a:rPr lang="en-GB" sz="1700" kern="0" dirty="0"/>
              <a:t>on limited-recourse finance to fund the capital costs associated the construction of renewable energy </a:t>
            </a:r>
            <a:r>
              <a:rPr lang="en-GB" sz="1700" kern="0" dirty="0" smtClean="0"/>
              <a:t>plants</a:t>
            </a:r>
          </a:p>
          <a:p>
            <a:pPr>
              <a:spcBef>
                <a:spcPts val="1200"/>
              </a:spcBef>
            </a:pPr>
            <a:r>
              <a:rPr lang="en-US" sz="1700" dirty="0"/>
              <a:t>U</a:t>
            </a:r>
            <a:r>
              <a:rPr lang="en-US" sz="1700" dirty="0" smtClean="0"/>
              <a:t>tility </a:t>
            </a:r>
            <a:r>
              <a:rPr lang="en-US" sz="1700" dirty="0"/>
              <a:t>scale projects that fall under the RO </a:t>
            </a:r>
            <a:r>
              <a:rPr lang="en-US" sz="1700" dirty="0" smtClean="0"/>
              <a:t>projects and therefore do not have a institutionally enshrined route to market (i.e. small scale FIT)</a:t>
            </a:r>
          </a:p>
          <a:p>
            <a:pPr>
              <a:spcBef>
                <a:spcPts val="1200"/>
              </a:spcBef>
            </a:pPr>
            <a:r>
              <a:rPr lang="en-US" sz="1700" kern="0" dirty="0" smtClean="0"/>
              <a:t>Focus on wind, solar and biomass</a:t>
            </a:r>
            <a:endParaRPr lang="en-GB" sz="1700" kern="0" dirty="0" smtClean="0"/>
          </a:p>
          <a:p>
            <a:pPr>
              <a:spcBef>
                <a:spcPts val="1200"/>
              </a:spcBef>
            </a:pPr>
            <a:endParaRPr lang="en-GB" sz="1700" kern="0" dirty="0" smtClean="0"/>
          </a:p>
        </p:txBody>
      </p:sp>
    </p:spTree>
    <p:extLst>
      <p:ext uri="{BB962C8B-B14F-4D97-AF65-F5344CB8AC3E}">
        <p14:creationId xmlns:p14="http://schemas.microsoft.com/office/powerpoint/2010/main" val="3527522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1589A344-F83E-49C1-94F8-A4DDB140E814}" type="slidenum">
              <a:rPr lang="en-US" smtClean="0"/>
              <a:pPr>
                <a:defRPr/>
              </a:pPr>
              <a:t>5</a:t>
            </a:fld>
            <a:endParaRPr lang="en-US" dirty="0"/>
          </a:p>
        </p:txBody>
      </p:sp>
      <p:sp>
        <p:nvSpPr>
          <p:cNvPr id="5" name="Title 1"/>
          <p:cNvSpPr>
            <a:spLocks noGrp="1"/>
          </p:cNvSpPr>
          <p:nvPr>
            <p:ph type="title"/>
          </p:nvPr>
        </p:nvSpPr>
        <p:spPr>
          <a:xfrm>
            <a:off x="838200" y="381000"/>
            <a:ext cx="6362700" cy="838200"/>
          </a:xfrm>
        </p:spPr>
        <p:txBody>
          <a:bodyPr/>
          <a:lstStyle/>
          <a:p>
            <a:r>
              <a:rPr lang="en-GB" sz="2800" dirty="0" smtClean="0">
                <a:latin typeface="Calibri" pitchFamily="34" charset="0"/>
                <a:cs typeface="Calibri" pitchFamily="34" charset="0"/>
              </a:rPr>
              <a:t>Key definitions</a:t>
            </a:r>
            <a:br>
              <a:rPr lang="en-GB" sz="2800" dirty="0" smtClean="0">
                <a:latin typeface="Calibri" pitchFamily="34" charset="0"/>
                <a:cs typeface="Calibri" pitchFamily="34" charset="0"/>
              </a:rPr>
            </a:br>
            <a:r>
              <a:rPr lang="en-GB" sz="2500" b="0" dirty="0" smtClean="0">
                <a:solidFill>
                  <a:srgbClr val="0084C2"/>
                </a:solidFill>
                <a:latin typeface="Calibri" pitchFamily="34" charset="0"/>
                <a:cs typeface="Calibri" pitchFamily="34" charset="0"/>
              </a:rPr>
              <a:t>Meaning of “Bankable PPA”</a:t>
            </a:r>
            <a:endParaRPr lang="en-GB" sz="2500" dirty="0"/>
          </a:p>
        </p:txBody>
      </p:sp>
      <p:graphicFrame>
        <p:nvGraphicFramePr>
          <p:cNvPr id="2" name="Table 1"/>
          <p:cNvGraphicFramePr>
            <a:graphicFrameLocks noGrp="1"/>
          </p:cNvGraphicFramePr>
          <p:nvPr>
            <p:extLst>
              <p:ext uri="{D42A27DB-BD31-4B8C-83A1-F6EECF244321}">
                <p14:modId xmlns:p14="http://schemas.microsoft.com/office/powerpoint/2010/main" val="529276747"/>
              </p:ext>
            </p:extLst>
          </p:nvPr>
        </p:nvGraphicFramePr>
        <p:xfrm>
          <a:off x="838200" y="2204864"/>
          <a:ext cx="8629650" cy="3816426"/>
        </p:xfrm>
        <a:graphic>
          <a:graphicData uri="http://schemas.openxmlformats.org/drawingml/2006/table">
            <a:tbl>
              <a:tblPr firstRow="1" firstCol="1" bandRow="1">
                <a:tableStyleId>{F2DE63D5-997A-4646-A377-4702673A728D}</a:tableStyleId>
              </a:tblPr>
              <a:tblGrid>
                <a:gridCol w="1640346"/>
                <a:gridCol w="6989304"/>
              </a:tblGrid>
              <a:tr h="285348">
                <a:tc>
                  <a:txBody>
                    <a:bodyPr/>
                    <a:lstStyle/>
                    <a:p>
                      <a:pPr algn="just">
                        <a:lnSpc>
                          <a:spcPts val="1300"/>
                        </a:lnSpc>
                        <a:spcAft>
                          <a:spcPts val="1200"/>
                        </a:spcAft>
                      </a:pPr>
                      <a:r>
                        <a:rPr lang="en-GB" sz="1400" dirty="0">
                          <a:effectLst/>
                        </a:rPr>
                        <a:t>Requirement</a:t>
                      </a:r>
                      <a:endParaRPr lang="en-GB" sz="1400" dirty="0">
                        <a:effectLst/>
                        <a:latin typeface="Arial"/>
                        <a:ea typeface="Times New Roman"/>
                        <a:cs typeface="Times New Roman"/>
                      </a:endParaRPr>
                    </a:p>
                  </a:txBody>
                  <a:tcPr marL="68580" marR="68580" marT="0" marB="0" anchor="ctr"/>
                </a:tc>
                <a:tc>
                  <a:txBody>
                    <a:bodyPr/>
                    <a:lstStyle/>
                    <a:p>
                      <a:pPr algn="just">
                        <a:lnSpc>
                          <a:spcPts val="1300"/>
                        </a:lnSpc>
                        <a:spcAft>
                          <a:spcPts val="1200"/>
                        </a:spcAft>
                      </a:pPr>
                      <a:r>
                        <a:rPr lang="en-GB" sz="1400" dirty="0">
                          <a:effectLst/>
                        </a:rPr>
                        <a:t>Description</a:t>
                      </a:r>
                      <a:endParaRPr lang="en-GB" sz="1400" dirty="0">
                        <a:effectLst/>
                        <a:latin typeface="Arial"/>
                        <a:ea typeface="Times New Roman"/>
                        <a:cs typeface="Times New Roman"/>
                      </a:endParaRPr>
                    </a:p>
                  </a:txBody>
                  <a:tcPr marL="68580" marR="68580" marT="0" marB="0" anchor="ctr"/>
                </a:tc>
              </a:tr>
              <a:tr h="588513">
                <a:tc>
                  <a:txBody>
                    <a:bodyPr/>
                    <a:lstStyle/>
                    <a:p>
                      <a:pPr algn="l" hangingPunct="0">
                        <a:lnSpc>
                          <a:spcPts val="1400"/>
                        </a:lnSpc>
                        <a:spcBef>
                          <a:spcPts val="400"/>
                        </a:spcBef>
                        <a:spcAft>
                          <a:spcPts val="1200"/>
                        </a:spcAft>
                      </a:pPr>
                      <a:r>
                        <a:rPr lang="en-GB" sz="1400" dirty="0">
                          <a:effectLst/>
                        </a:rPr>
                        <a:t>Counterparty</a:t>
                      </a:r>
                      <a:endParaRPr lang="en-GB" sz="1400" dirty="0">
                        <a:effectLst/>
                        <a:latin typeface="Expert Sans Regular"/>
                        <a:ea typeface="Calibri"/>
                        <a:cs typeface="Times New Roman"/>
                      </a:endParaRPr>
                    </a:p>
                  </a:txBody>
                  <a:tcPr marL="68580" marR="68580" marT="0" marB="0" anchor="ctr"/>
                </a:tc>
                <a:tc>
                  <a:txBody>
                    <a:bodyPr/>
                    <a:lstStyle/>
                    <a:p>
                      <a:pPr marL="342900" lvl="0" indent="-342900" algn="just">
                        <a:lnSpc>
                          <a:spcPts val="1300"/>
                        </a:lnSpc>
                        <a:spcAft>
                          <a:spcPts val="1200"/>
                        </a:spcAft>
                        <a:buFont typeface="Symbol"/>
                        <a:buBlip>
                          <a:blip r:embed="rId2"/>
                        </a:buBlip>
                      </a:pPr>
                      <a:r>
                        <a:rPr lang="en-GB" sz="1400" dirty="0" smtClean="0">
                          <a:effectLst/>
                        </a:rPr>
                        <a:t>Strong </a:t>
                      </a:r>
                      <a:r>
                        <a:rPr lang="en-GB" sz="1400" dirty="0">
                          <a:effectLst/>
                        </a:rPr>
                        <a:t>balance sheet and a minimum credit rating of BBB- </a:t>
                      </a:r>
                      <a:endParaRPr lang="en-GB" sz="1400" dirty="0">
                        <a:effectLst/>
                        <a:latin typeface="Arial"/>
                        <a:ea typeface="Times New Roman"/>
                        <a:cs typeface="Times New Roman"/>
                      </a:endParaRPr>
                    </a:p>
                  </a:txBody>
                  <a:tcPr marL="68580" marR="68580" marT="0" marB="0" anchor="ctr"/>
                </a:tc>
              </a:tr>
              <a:tr h="588513">
                <a:tc>
                  <a:txBody>
                    <a:bodyPr/>
                    <a:lstStyle/>
                    <a:p>
                      <a:pPr algn="l" hangingPunct="0">
                        <a:lnSpc>
                          <a:spcPts val="1400"/>
                        </a:lnSpc>
                        <a:spcBef>
                          <a:spcPts val="400"/>
                        </a:spcBef>
                        <a:spcAft>
                          <a:spcPts val="1200"/>
                        </a:spcAft>
                      </a:pPr>
                      <a:r>
                        <a:rPr lang="en-GB" sz="1400" dirty="0">
                          <a:effectLst/>
                        </a:rPr>
                        <a:t>Tenor</a:t>
                      </a:r>
                      <a:endParaRPr lang="en-GB" sz="1400" dirty="0">
                        <a:effectLst/>
                        <a:latin typeface="Expert Sans Regular"/>
                        <a:ea typeface="Calibri"/>
                        <a:cs typeface="Times New Roman"/>
                      </a:endParaRPr>
                    </a:p>
                  </a:txBody>
                  <a:tcPr marL="68580" marR="68580" marT="0" marB="0" anchor="ctr"/>
                </a:tc>
                <a:tc>
                  <a:txBody>
                    <a:bodyPr/>
                    <a:lstStyle/>
                    <a:p>
                      <a:pPr marL="342900" lvl="0" indent="-342900" algn="just">
                        <a:lnSpc>
                          <a:spcPts val="1300"/>
                        </a:lnSpc>
                        <a:spcAft>
                          <a:spcPts val="1200"/>
                        </a:spcAft>
                        <a:buFont typeface="Symbol"/>
                        <a:buBlip>
                          <a:blip r:embed="rId2"/>
                        </a:buBlip>
                      </a:pPr>
                      <a:r>
                        <a:rPr lang="en-GB" sz="1400" dirty="0" smtClean="0">
                          <a:effectLst/>
                        </a:rPr>
                        <a:t>Between </a:t>
                      </a:r>
                      <a:r>
                        <a:rPr lang="en-GB" sz="1400" dirty="0">
                          <a:effectLst/>
                        </a:rPr>
                        <a:t>12 and 15 years following </a:t>
                      </a:r>
                      <a:r>
                        <a:rPr lang="en-GB" sz="1400" dirty="0" smtClean="0">
                          <a:effectLst/>
                        </a:rPr>
                        <a:t>commissioning</a:t>
                      </a:r>
                      <a:endParaRPr lang="en-GB" sz="1400" dirty="0">
                        <a:effectLst/>
                        <a:latin typeface="Arial"/>
                        <a:ea typeface="Times New Roman"/>
                        <a:cs typeface="Times New Roman"/>
                      </a:endParaRPr>
                    </a:p>
                  </a:txBody>
                  <a:tcPr marL="68580" marR="68580" marT="0" marB="0" anchor="ctr"/>
                </a:tc>
              </a:tr>
              <a:tr h="588513">
                <a:tc>
                  <a:txBody>
                    <a:bodyPr/>
                    <a:lstStyle/>
                    <a:p>
                      <a:pPr algn="l" hangingPunct="0">
                        <a:lnSpc>
                          <a:spcPts val="1400"/>
                        </a:lnSpc>
                        <a:spcBef>
                          <a:spcPts val="400"/>
                        </a:spcBef>
                        <a:spcAft>
                          <a:spcPts val="1200"/>
                        </a:spcAft>
                      </a:pPr>
                      <a:r>
                        <a:rPr lang="en-GB" sz="1400" dirty="0">
                          <a:effectLst/>
                        </a:rPr>
                        <a:t>Price Floor</a:t>
                      </a:r>
                      <a:endParaRPr lang="en-GB" sz="1400" dirty="0">
                        <a:effectLst/>
                        <a:latin typeface="Expert Sans Regular"/>
                        <a:ea typeface="Calibri"/>
                        <a:cs typeface="Times New Roman"/>
                      </a:endParaRPr>
                    </a:p>
                  </a:txBody>
                  <a:tcPr marL="68580" marR="68580" marT="0" marB="0" anchor="ctr"/>
                </a:tc>
                <a:tc>
                  <a:txBody>
                    <a:bodyPr/>
                    <a:lstStyle/>
                    <a:p>
                      <a:pPr marL="342900" lvl="0" indent="-342900" algn="just">
                        <a:lnSpc>
                          <a:spcPts val="1300"/>
                        </a:lnSpc>
                        <a:spcAft>
                          <a:spcPts val="1200"/>
                        </a:spcAft>
                        <a:buFont typeface="Symbol"/>
                        <a:buBlip>
                          <a:blip r:embed="rId2"/>
                        </a:buBlip>
                      </a:pPr>
                      <a:r>
                        <a:rPr lang="en-GB" sz="1400" dirty="0" smtClean="0">
                          <a:effectLst/>
                        </a:rPr>
                        <a:t>Price</a:t>
                      </a:r>
                      <a:r>
                        <a:rPr lang="en-GB" sz="1400" baseline="0" dirty="0" smtClean="0">
                          <a:effectLst/>
                        </a:rPr>
                        <a:t> floor of sufficient value to support target debt</a:t>
                      </a:r>
                      <a:endParaRPr lang="en-GB" sz="1400" dirty="0">
                        <a:effectLst/>
                        <a:latin typeface="Arial"/>
                        <a:ea typeface="Times New Roman"/>
                        <a:cs typeface="Times New Roman"/>
                      </a:endParaRPr>
                    </a:p>
                  </a:txBody>
                  <a:tcPr marL="68580" marR="68580" marT="0" marB="0" anchor="ctr"/>
                </a:tc>
              </a:tr>
              <a:tr h="588513">
                <a:tc>
                  <a:txBody>
                    <a:bodyPr/>
                    <a:lstStyle/>
                    <a:p>
                      <a:pPr algn="l" hangingPunct="0">
                        <a:lnSpc>
                          <a:spcPts val="1400"/>
                        </a:lnSpc>
                        <a:spcBef>
                          <a:spcPts val="400"/>
                        </a:spcBef>
                        <a:spcAft>
                          <a:spcPts val="1200"/>
                        </a:spcAft>
                      </a:pPr>
                      <a:r>
                        <a:rPr lang="en-GB" sz="1400" dirty="0">
                          <a:effectLst/>
                        </a:rPr>
                        <a:t>ROC offtake</a:t>
                      </a:r>
                      <a:endParaRPr lang="en-GB" sz="1400" dirty="0">
                        <a:effectLst/>
                        <a:latin typeface="Expert Sans Regular"/>
                        <a:ea typeface="Calibri"/>
                        <a:cs typeface="Times New Roman"/>
                      </a:endParaRPr>
                    </a:p>
                  </a:txBody>
                  <a:tcPr marL="68580" marR="68580" marT="0" marB="0" anchor="ctr"/>
                </a:tc>
                <a:tc>
                  <a:txBody>
                    <a:bodyPr/>
                    <a:lstStyle/>
                    <a:p>
                      <a:pPr marL="342900" lvl="0" indent="-342900" algn="just">
                        <a:lnSpc>
                          <a:spcPts val="1300"/>
                        </a:lnSpc>
                        <a:spcAft>
                          <a:spcPts val="1200"/>
                        </a:spcAft>
                        <a:buFont typeface="Symbol"/>
                        <a:buBlip>
                          <a:blip r:embed="rId2"/>
                        </a:buBlip>
                      </a:pPr>
                      <a:r>
                        <a:rPr lang="en-GB" sz="1400" dirty="0" smtClean="0">
                          <a:effectLst/>
                        </a:rPr>
                        <a:t>Guarantee </a:t>
                      </a:r>
                      <a:r>
                        <a:rPr lang="en-GB" sz="1400" dirty="0">
                          <a:effectLst/>
                        </a:rPr>
                        <a:t>an offtake of 100% of the ROCs produced by the </a:t>
                      </a:r>
                      <a:r>
                        <a:rPr lang="en-GB" sz="1400" dirty="0" smtClean="0">
                          <a:effectLst/>
                        </a:rPr>
                        <a:t>generator</a:t>
                      </a:r>
                      <a:endParaRPr lang="en-GB" sz="1400" dirty="0">
                        <a:effectLst/>
                        <a:latin typeface="Arial"/>
                        <a:ea typeface="Times New Roman"/>
                        <a:cs typeface="Times New Roman"/>
                      </a:endParaRPr>
                    </a:p>
                  </a:txBody>
                  <a:tcPr marL="68580" marR="68580" marT="0" marB="0" anchor="ctr"/>
                </a:tc>
              </a:tr>
              <a:tr h="588513">
                <a:tc>
                  <a:txBody>
                    <a:bodyPr/>
                    <a:lstStyle/>
                    <a:p>
                      <a:pPr algn="l" hangingPunct="0">
                        <a:lnSpc>
                          <a:spcPts val="1400"/>
                        </a:lnSpc>
                        <a:spcBef>
                          <a:spcPts val="400"/>
                        </a:spcBef>
                        <a:spcAft>
                          <a:spcPts val="1200"/>
                        </a:spcAft>
                      </a:pPr>
                      <a:r>
                        <a:rPr lang="en-GB" sz="1400" dirty="0">
                          <a:effectLst/>
                        </a:rPr>
                        <a:t>No imbalance risk</a:t>
                      </a:r>
                      <a:endParaRPr lang="en-GB" sz="1400" dirty="0">
                        <a:effectLst/>
                        <a:latin typeface="Expert Sans Regular"/>
                        <a:ea typeface="Calibri"/>
                        <a:cs typeface="Times New Roman"/>
                      </a:endParaRPr>
                    </a:p>
                  </a:txBody>
                  <a:tcPr marL="68580" marR="68580" marT="0" marB="0" anchor="ctr"/>
                </a:tc>
                <a:tc>
                  <a:txBody>
                    <a:bodyPr/>
                    <a:lstStyle/>
                    <a:p>
                      <a:pPr marL="342900" lvl="0" indent="-342900" algn="just">
                        <a:lnSpc>
                          <a:spcPts val="1300"/>
                        </a:lnSpc>
                        <a:spcAft>
                          <a:spcPts val="1200"/>
                        </a:spcAft>
                        <a:buFont typeface="Symbol"/>
                        <a:buBlip>
                          <a:blip r:embed="rId2"/>
                        </a:buBlip>
                      </a:pPr>
                      <a:r>
                        <a:rPr lang="en-GB" sz="1400" dirty="0" smtClean="0">
                          <a:effectLst/>
                        </a:rPr>
                        <a:t>Full transfer of responsibility </a:t>
                      </a:r>
                      <a:r>
                        <a:rPr lang="en-GB" sz="1400" dirty="0">
                          <a:effectLst/>
                        </a:rPr>
                        <a:t>for forecasting output and taking all risks associated with energy imbalance costs as a result of forecast </a:t>
                      </a:r>
                      <a:r>
                        <a:rPr lang="en-GB" sz="1400" dirty="0" smtClean="0">
                          <a:effectLst/>
                        </a:rPr>
                        <a:t>errors</a:t>
                      </a:r>
                      <a:endParaRPr lang="en-GB" sz="1400" dirty="0">
                        <a:effectLst/>
                        <a:latin typeface="Arial"/>
                        <a:ea typeface="Times New Roman"/>
                        <a:cs typeface="Times New Roman"/>
                      </a:endParaRPr>
                    </a:p>
                  </a:txBody>
                  <a:tcPr marL="68580" marR="68580" marT="0" marB="0" anchor="ctr"/>
                </a:tc>
              </a:tr>
              <a:tr h="588513">
                <a:tc>
                  <a:txBody>
                    <a:bodyPr/>
                    <a:lstStyle/>
                    <a:p>
                      <a:pPr algn="l" hangingPunct="0">
                        <a:lnSpc>
                          <a:spcPts val="1400"/>
                        </a:lnSpc>
                        <a:spcBef>
                          <a:spcPts val="400"/>
                        </a:spcBef>
                        <a:spcAft>
                          <a:spcPts val="1200"/>
                        </a:spcAft>
                      </a:pPr>
                      <a:r>
                        <a:rPr lang="en-GB" sz="1400" dirty="0">
                          <a:effectLst/>
                        </a:rPr>
                        <a:t>Change in </a:t>
                      </a:r>
                      <a:r>
                        <a:rPr lang="en-GB" sz="1400" dirty="0" smtClean="0">
                          <a:effectLst/>
                        </a:rPr>
                        <a:t>law</a:t>
                      </a:r>
                      <a:endParaRPr lang="en-GB" sz="1400" dirty="0">
                        <a:effectLst/>
                        <a:latin typeface="Expert Sans Regular"/>
                        <a:ea typeface="Calibri"/>
                        <a:cs typeface="Times New Roman"/>
                      </a:endParaRPr>
                    </a:p>
                  </a:txBody>
                  <a:tcPr marL="68580" marR="68580" marT="0" marB="0" anchor="ctr"/>
                </a:tc>
                <a:tc>
                  <a:txBody>
                    <a:bodyPr/>
                    <a:lstStyle/>
                    <a:p>
                      <a:pPr marL="342900" lvl="0" indent="-342900" algn="just">
                        <a:lnSpc>
                          <a:spcPts val="1300"/>
                        </a:lnSpc>
                        <a:spcAft>
                          <a:spcPts val="1200"/>
                        </a:spcAft>
                        <a:buFont typeface="Symbol"/>
                        <a:buBlip>
                          <a:blip r:embed="rId2"/>
                        </a:buBlip>
                      </a:pPr>
                      <a:r>
                        <a:rPr lang="en-GB" sz="1400" dirty="0" smtClean="0">
                          <a:effectLst/>
                        </a:rPr>
                        <a:t>Degree </a:t>
                      </a:r>
                      <a:r>
                        <a:rPr lang="en-GB" sz="1400" dirty="0">
                          <a:effectLst/>
                        </a:rPr>
                        <a:t>of protection from the impact of a future legislative change or change to market rules or industry codes that reduces the value of the plant’s </a:t>
                      </a:r>
                      <a:r>
                        <a:rPr lang="en-GB" sz="1400" dirty="0" smtClean="0">
                          <a:effectLst/>
                        </a:rPr>
                        <a:t>output</a:t>
                      </a:r>
                      <a:endParaRPr lang="en-GB" sz="1400" dirty="0">
                        <a:effectLst/>
                        <a:latin typeface="Arial"/>
                        <a:ea typeface="Times New Roman"/>
                        <a:cs typeface="Times New Roman"/>
                      </a:endParaRPr>
                    </a:p>
                  </a:txBody>
                  <a:tcPr marL="68580" marR="68580" marT="0" marB="0" anchor="ctr"/>
                </a:tc>
              </a:tr>
            </a:tbl>
          </a:graphicData>
        </a:graphic>
      </p:graphicFrame>
      <p:sp>
        <p:nvSpPr>
          <p:cNvPr id="6" name="Content Placeholder 1"/>
          <p:cNvSpPr txBox="1">
            <a:spLocks/>
          </p:cNvSpPr>
          <p:nvPr/>
        </p:nvSpPr>
        <p:spPr>
          <a:xfrm>
            <a:off x="838200" y="1371600"/>
            <a:ext cx="8629650" cy="4876800"/>
          </a:xfrm>
          <a:prstGeom prst="rect">
            <a:avLst/>
          </a:prstGeom>
        </p:spPr>
        <p:txBody>
          <a:bodyPr/>
          <a:lstStyle>
            <a:lvl1pPr marL="342900" indent="-342900" algn="l" rtl="0" eaLnBrk="1" fontAlgn="base" hangingPunct="1">
              <a:lnSpc>
                <a:spcPct val="110000"/>
              </a:lnSpc>
              <a:spcBef>
                <a:spcPct val="20000"/>
              </a:spcBef>
              <a:spcAft>
                <a:spcPct val="0"/>
              </a:spcAft>
              <a:buFont typeface="Wingdings 3" pitchFamily="-96" charset="2"/>
              <a:buBlip>
                <a:blip r:embed="rId3"/>
              </a:buBlip>
              <a:defRPr sz="2000">
                <a:solidFill>
                  <a:schemeClr val="tx1"/>
                </a:solidFill>
                <a:latin typeface="+mn-lt"/>
                <a:ea typeface="+mn-ea"/>
                <a:cs typeface="+mn-cs"/>
              </a:defRPr>
            </a:lvl1pPr>
            <a:lvl2pPr marL="742950" indent="-285750" algn="l" rtl="0" eaLnBrk="1" fontAlgn="base" hangingPunct="1">
              <a:lnSpc>
                <a:spcPct val="110000"/>
              </a:lnSpc>
              <a:spcBef>
                <a:spcPct val="20000"/>
              </a:spcBef>
              <a:spcAft>
                <a:spcPct val="0"/>
              </a:spcAft>
              <a:buChar char="–"/>
              <a:defRPr>
                <a:solidFill>
                  <a:schemeClr val="tx1"/>
                </a:solidFill>
                <a:latin typeface="+mn-lt"/>
                <a:ea typeface="+mn-ea"/>
              </a:defRPr>
            </a:lvl2pPr>
            <a:lvl3pPr marL="1143000" indent="-228600" algn="l" rtl="0" eaLnBrk="1" fontAlgn="base" hangingPunct="1">
              <a:lnSpc>
                <a:spcPct val="110000"/>
              </a:lnSpc>
              <a:spcBef>
                <a:spcPct val="20000"/>
              </a:spcBef>
              <a:spcAft>
                <a:spcPct val="0"/>
              </a:spcAft>
              <a:buBlip>
                <a:blip r:embed="rId4"/>
              </a:buBlip>
              <a:defRPr sz="1600">
                <a:solidFill>
                  <a:schemeClr val="tx1"/>
                </a:solidFill>
                <a:latin typeface="+mn-lt"/>
                <a:ea typeface="+mn-ea"/>
              </a:defRPr>
            </a:lvl3pPr>
            <a:lvl4pPr marL="1600200" indent="-228600" algn="l" rtl="0" eaLnBrk="1" fontAlgn="base" hangingPunct="1">
              <a:lnSpc>
                <a:spcPct val="110000"/>
              </a:lnSpc>
              <a:spcBef>
                <a:spcPct val="20000"/>
              </a:spcBef>
              <a:spcAft>
                <a:spcPct val="0"/>
              </a:spcAft>
              <a:buFont typeface="Wingdings" pitchFamily="-96" charset="2"/>
              <a:buChar char="§"/>
              <a:defRPr sz="1400">
                <a:solidFill>
                  <a:schemeClr val="tx1"/>
                </a:solidFill>
                <a:latin typeface="+mn-lt"/>
                <a:ea typeface="+mn-ea"/>
              </a:defRPr>
            </a:lvl4pPr>
            <a:lvl5pPr marL="2057400" indent="-228600" algn="l" rtl="0" eaLnBrk="1" fontAlgn="base" hangingPunct="1">
              <a:lnSpc>
                <a:spcPct val="110000"/>
              </a:lnSpc>
              <a:spcBef>
                <a:spcPct val="20000"/>
              </a:spcBef>
              <a:spcAft>
                <a:spcPct val="0"/>
              </a:spcAft>
              <a:buChar char="»"/>
              <a:defRPr sz="1200">
                <a:solidFill>
                  <a:schemeClr val="tx1"/>
                </a:solidFill>
                <a:latin typeface="+mn-lt"/>
                <a:ea typeface="+mn-ea"/>
              </a:defRPr>
            </a:lvl5pPr>
            <a:lvl6pPr marL="2514600" indent="-228600" algn="l" rtl="0" eaLnBrk="1" fontAlgn="base" hangingPunct="1">
              <a:lnSpc>
                <a:spcPct val="110000"/>
              </a:lnSpc>
              <a:spcBef>
                <a:spcPct val="20000"/>
              </a:spcBef>
              <a:spcAft>
                <a:spcPct val="0"/>
              </a:spcAft>
              <a:buChar char="»"/>
              <a:defRPr sz="1200">
                <a:solidFill>
                  <a:schemeClr val="tx1"/>
                </a:solidFill>
                <a:latin typeface="+mn-lt"/>
                <a:ea typeface="+mn-ea"/>
              </a:defRPr>
            </a:lvl6pPr>
            <a:lvl7pPr marL="2971800" indent="-228600" algn="l" rtl="0" eaLnBrk="1" fontAlgn="base" hangingPunct="1">
              <a:lnSpc>
                <a:spcPct val="110000"/>
              </a:lnSpc>
              <a:spcBef>
                <a:spcPct val="20000"/>
              </a:spcBef>
              <a:spcAft>
                <a:spcPct val="0"/>
              </a:spcAft>
              <a:buChar char="»"/>
              <a:defRPr sz="1200">
                <a:solidFill>
                  <a:schemeClr val="tx1"/>
                </a:solidFill>
                <a:latin typeface="+mn-lt"/>
                <a:ea typeface="+mn-ea"/>
              </a:defRPr>
            </a:lvl7pPr>
            <a:lvl8pPr marL="3429000" indent="-228600" algn="l" rtl="0" eaLnBrk="1" fontAlgn="base" hangingPunct="1">
              <a:lnSpc>
                <a:spcPct val="110000"/>
              </a:lnSpc>
              <a:spcBef>
                <a:spcPct val="20000"/>
              </a:spcBef>
              <a:spcAft>
                <a:spcPct val="0"/>
              </a:spcAft>
              <a:buChar char="»"/>
              <a:defRPr sz="1200">
                <a:solidFill>
                  <a:schemeClr val="tx1"/>
                </a:solidFill>
                <a:latin typeface="+mn-lt"/>
                <a:ea typeface="+mn-ea"/>
              </a:defRPr>
            </a:lvl8pPr>
            <a:lvl9pPr marL="3886200" indent="-228600" algn="l" rtl="0" eaLnBrk="1" fontAlgn="base" hangingPunct="1">
              <a:lnSpc>
                <a:spcPct val="110000"/>
              </a:lnSpc>
              <a:spcBef>
                <a:spcPct val="20000"/>
              </a:spcBef>
              <a:spcAft>
                <a:spcPct val="0"/>
              </a:spcAft>
              <a:buChar char="»"/>
              <a:defRPr sz="1200">
                <a:solidFill>
                  <a:schemeClr val="tx1"/>
                </a:solidFill>
                <a:latin typeface="+mn-lt"/>
                <a:ea typeface="+mn-ea"/>
              </a:defRPr>
            </a:lvl9pPr>
          </a:lstStyle>
          <a:p>
            <a:pPr>
              <a:spcBef>
                <a:spcPts val="1200"/>
              </a:spcBef>
            </a:pPr>
            <a:r>
              <a:rPr lang="en-US" sz="1600" dirty="0" smtClean="0"/>
              <a:t>Material shift in banking requirements following financial crisis, however evidence suggest that there has not been a material change in these requirements over the last 3 years</a:t>
            </a:r>
          </a:p>
          <a:p>
            <a:pPr marL="0" indent="0">
              <a:spcBef>
                <a:spcPts val="1200"/>
              </a:spcBef>
              <a:buNone/>
            </a:pPr>
            <a:endParaRPr lang="en-US" sz="1600" dirty="0" smtClean="0"/>
          </a:p>
        </p:txBody>
      </p:sp>
    </p:spTree>
    <p:extLst>
      <p:ext uri="{BB962C8B-B14F-4D97-AF65-F5344CB8AC3E}">
        <p14:creationId xmlns:p14="http://schemas.microsoft.com/office/powerpoint/2010/main" val="16068426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1589A344-F83E-49C1-94F8-A4DDB140E814}" type="slidenum">
              <a:rPr lang="en-US" smtClean="0"/>
              <a:pPr>
                <a:defRPr/>
              </a:pPr>
              <a:t>6</a:t>
            </a:fld>
            <a:endParaRPr lang="en-US" dirty="0"/>
          </a:p>
        </p:txBody>
      </p:sp>
      <p:sp>
        <p:nvSpPr>
          <p:cNvPr id="5" name="Title 1"/>
          <p:cNvSpPr>
            <a:spLocks noGrp="1"/>
          </p:cNvSpPr>
          <p:nvPr>
            <p:ph type="title"/>
          </p:nvPr>
        </p:nvSpPr>
        <p:spPr>
          <a:xfrm>
            <a:off x="838200" y="381000"/>
            <a:ext cx="6362700" cy="838200"/>
          </a:xfrm>
        </p:spPr>
        <p:txBody>
          <a:bodyPr/>
          <a:lstStyle/>
          <a:p>
            <a:r>
              <a:rPr lang="en-GB" sz="2800" dirty="0" smtClean="0">
                <a:latin typeface="Calibri" pitchFamily="34" charset="0"/>
                <a:cs typeface="Calibri" pitchFamily="34" charset="0"/>
              </a:rPr>
              <a:t>State of the long term PPA </a:t>
            </a:r>
            <a:r>
              <a:rPr lang="en-GB" sz="2800" dirty="0">
                <a:latin typeface="Calibri" pitchFamily="34" charset="0"/>
                <a:cs typeface="Calibri" pitchFamily="34" charset="0"/>
              </a:rPr>
              <a:t>m</a:t>
            </a:r>
            <a:r>
              <a:rPr lang="en-GB" sz="2800" dirty="0" smtClean="0">
                <a:latin typeface="Calibri" pitchFamily="34" charset="0"/>
                <a:cs typeface="Calibri" pitchFamily="34" charset="0"/>
              </a:rPr>
              <a:t>arket</a:t>
            </a:r>
            <a:br>
              <a:rPr lang="en-GB" sz="2800" dirty="0" smtClean="0">
                <a:latin typeface="Calibri" pitchFamily="34" charset="0"/>
                <a:cs typeface="Calibri" pitchFamily="34" charset="0"/>
              </a:rPr>
            </a:br>
            <a:r>
              <a:rPr lang="en-GB" sz="2500" b="0" dirty="0" smtClean="0">
                <a:solidFill>
                  <a:srgbClr val="0084C2"/>
                </a:solidFill>
                <a:latin typeface="Calibri" pitchFamily="34" charset="0"/>
                <a:cs typeface="Calibri" pitchFamily="34" charset="0"/>
              </a:rPr>
              <a:t>Key observations and conclusions</a:t>
            </a:r>
            <a:endParaRPr lang="en-GB" sz="2500" dirty="0"/>
          </a:p>
        </p:txBody>
      </p:sp>
      <p:sp>
        <p:nvSpPr>
          <p:cNvPr id="6" name="Content Placeholder 1"/>
          <p:cNvSpPr txBox="1">
            <a:spLocks/>
          </p:cNvSpPr>
          <p:nvPr/>
        </p:nvSpPr>
        <p:spPr>
          <a:xfrm>
            <a:off x="838200" y="1371600"/>
            <a:ext cx="8629650" cy="4876800"/>
          </a:xfrm>
          <a:prstGeom prst="rect">
            <a:avLst/>
          </a:prstGeom>
        </p:spPr>
        <p:txBody>
          <a:bodyPr/>
          <a:lstStyle>
            <a:lvl1pPr marL="342900" indent="-342900" algn="l" rtl="0" eaLnBrk="1" fontAlgn="base" hangingPunct="1">
              <a:lnSpc>
                <a:spcPct val="110000"/>
              </a:lnSpc>
              <a:spcBef>
                <a:spcPct val="20000"/>
              </a:spcBef>
              <a:spcAft>
                <a:spcPct val="0"/>
              </a:spcAft>
              <a:buFont typeface="Wingdings 3" pitchFamily="-96" charset="2"/>
              <a:buBlip>
                <a:blip r:embed="rId3"/>
              </a:buBlip>
              <a:defRPr sz="2000">
                <a:solidFill>
                  <a:schemeClr val="tx1"/>
                </a:solidFill>
                <a:latin typeface="+mn-lt"/>
                <a:ea typeface="+mn-ea"/>
                <a:cs typeface="+mn-cs"/>
              </a:defRPr>
            </a:lvl1pPr>
            <a:lvl2pPr marL="742950" indent="-285750" algn="l" rtl="0" eaLnBrk="1" fontAlgn="base" hangingPunct="1">
              <a:lnSpc>
                <a:spcPct val="110000"/>
              </a:lnSpc>
              <a:spcBef>
                <a:spcPct val="20000"/>
              </a:spcBef>
              <a:spcAft>
                <a:spcPct val="0"/>
              </a:spcAft>
              <a:buChar char="–"/>
              <a:defRPr>
                <a:solidFill>
                  <a:schemeClr val="tx1"/>
                </a:solidFill>
                <a:latin typeface="+mn-lt"/>
                <a:ea typeface="+mn-ea"/>
              </a:defRPr>
            </a:lvl2pPr>
            <a:lvl3pPr marL="1143000" indent="-228600" algn="l" rtl="0" eaLnBrk="1" fontAlgn="base" hangingPunct="1">
              <a:lnSpc>
                <a:spcPct val="110000"/>
              </a:lnSpc>
              <a:spcBef>
                <a:spcPct val="20000"/>
              </a:spcBef>
              <a:spcAft>
                <a:spcPct val="0"/>
              </a:spcAft>
              <a:buBlip>
                <a:blip r:embed="rId4"/>
              </a:buBlip>
              <a:defRPr sz="1600">
                <a:solidFill>
                  <a:schemeClr val="tx1"/>
                </a:solidFill>
                <a:latin typeface="+mn-lt"/>
                <a:ea typeface="+mn-ea"/>
              </a:defRPr>
            </a:lvl3pPr>
            <a:lvl4pPr marL="1600200" indent="-228600" algn="l" rtl="0" eaLnBrk="1" fontAlgn="base" hangingPunct="1">
              <a:lnSpc>
                <a:spcPct val="110000"/>
              </a:lnSpc>
              <a:spcBef>
                <a:spcPct val="20000"/>
              </a:spcBef>
              <a:spcAft>
                <a:spcPct val="0"/>
              </a:spcAft>
              <a:buFont typeface="Wingdings" pitchFamily="-96" charset="2"/>
              <a:buChar char="§"/>
              <a:defRPr sz="1400">
                <a:solidFill>
                  <a:schemeClr val="tx1"/>
                </a:solidFill>
                <a:latin typeface="+mn-lt"/>
                <a:ea typeface="+mn-ea"/>
              </a:defRPr>
            </a:lvl4pPr>
            <a:lvl5pPr marL="2057400" indent="-228600" algn="l" rtl="0" eaLnBrk="1" fontAlgn="base" hangingPunct="1">
              <a:lnSpc>
                <a:spcPct val="110000"/>
              </a:lnSpc>
              <a:spcBef>
                <a:spcPct val="20000"/>
              </a:spcBef>
              <a:spcAft>
                <a:spcPct val="0"/>
              </a:spcAft>
              <a:buChar char="»"/>
              <a:defRPr sz="1200">
                <a:solidFill>
                  <a:schemeClr val="tx1"/>
                </a:solidFill>
                <a:latin typeface="+mn-lt"/>
                <a:ea typeface="+mn-ea"/>
              </a:defRPr>
            </a:lvl5pPr>
            <a:lvl6pPr marL="2514600" indent="-228600" algn="l" rtl="0" eaLnBrk="1" fontAlgn="base" hangingPunct="1">
              <a:lnSpc>
                <a:spcPct val="110000"/>
              </a:lnSpc>
              <a:spcBef>
                <a:spcPct val="20000"/>
              </a:spcBef>
              <a:spcAft>
                <a:spcPct val="0"/>
              </a:spcAft>
              <a:buChar char="»"/>
              <a:defRPr sz="1200">
                <a:solidFill>
                  <a:schemeClr val="tx1"/>
                </a:solidFill>
                <a:latin typeface="+mn-lt"/>
                <a:ea typeface="+mn-ea"/>
              </a:defRPr>
            </a:lvl6pPr>
            <a:lvl7pPr marL="2971800" indent="-228600" algn="l" rtl="0" eaLnBrk="1" fontAlgn="base" hangingPunct="1">
              <a:lnSpc>
                <a:spcPct val="110000"/>
              </a:lnSpc>
              <a:spcBef>
                <a:spcPct val="20000"/>
              </a:spcBef>
              <a:spcAft>
                <a:spcPct val="0"/>
              </a:spcAft>
              <a:buChar char="»"/>
              <a:defRPr sz="1200">
                <a:solidFill>
                  <a:schemeClr val="tx1"/>
                </a:solidFill>
                <a:latin typeface="+mn-lt"/>
                <a:ea typeface="+mn-ea"/>
              </a:defRPr>
            </a:lvl7pPr>
            <a:lvl8pPr marL="3429000" indent="-228600" algn="l" rtl="0" eaLnBrk="1" fontAlgn="base" hangingPunct="1">
              <a:lnSpc>
                <a:spcPct val="110000"/>
              </a:lnSpc>
              <a:spcBef>
                <a:spcPct val="20000"/>
              </a:spcBef>
              <a:spcAft>
                <a:spcPct val="0"/>
              </a:spcAft>
              <a:buChar char="»"/>
              <a:defRPr sz="1200">
                <a:solidFill>
                  <a:schemeClr val="tx1"/>
                </a:solidFill>
                <a:latin typeface="+mn-lt"/>
                <a:ea typeface="+mn-ea"/>
              </a:defRPr>
            </a:lvl8pPr>
            <a:lvl9pPr marL="3886200" indent="-228600" algn="l" rtl="0" eaLnBrk="1" fontAlgn="base" hangingPunct="1">
              <a:lnSpc>
                <a:spcPct val="110000"/>
              </a:lnSpc>
              <a:spcBef>
                <a:spcPct val="20000"/>
              </a:spcBef>
              <a:spcAft>
                <a:spcPct val="0"/>
              </a:spcAft>
              <a:buChar char="»"/>
              <a:defRPr sz="1200">
                <a:solidFill>
                  <a:schemeClr val="tx1"/>
                </a:solidFill>
                <a:latin typeface="+mn-lt"/>
                <a:ea typeface="+mn-ea"/>
              </a:defRPr>
            </a:lvl9pPr>
          </a:lstStyle>
          <a:p>
            <a:pPr>
              <a:spcBef>
                <a:spcPts val="1200"/>
              </a:spcBef>
            </a:pPr>
            <a:r>
              <a:rPr lang="en-US" sz="1800" dirty="0" smtClean="0"/>
              <a:t>General consensus amongst all stakeholders that PPA terms available to independents have materially deteriorated over the last 3 years:</a:t>
            </a:r>
          </a:p>
          <a:p>
            <a:pPr marL="0" indent="0">
              <a:spcBef>
                <a:spcPts val="1200"/>
              </a:spcBef>
              <a:buNone/>
            </a:pPr>
            <a:endParaRPr lang="en-US" sz="1800" dirty="0" smtClean="0"/>
          </a:p>
        </p:txBody>
      </p:sp>
      <p:sp>
        <p:nvSpPr>
          <p:cNvPr id="7" name="Rectangle 6"/>
          <p:cNvSpPr/>
          <p:nvPr/>
        </p:nvSpPr>
        <p:spPr>
          <a:xfrm>
            <a:off x="2041180" y="2277554"/>
            <a:ext cx="2936328" cy="1239851"/>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800"/>
              </a:spcBef>
              <a:buClr>
                <a:srgbClr val="00487C"/>
              </a:buClr>
              <a:buFontTx/>
              <a:buChar char="►"/>
            </a:pPr>
            <a:r>
              <a:rPr lang="en-GB" sz="1300" dirty="0" smtClean="0">
                <a:solidFill>
                  <a:schemeClr val="tx1"/>
                </a:solidFill>
                <a:latin typeface="Gill Sans MT" pitchFamily="34" charset="0"/>
              </a:rPr>
              <a:t>Power – average increase of 5%</a:t>
            </a:r>
          </a:p>
          <a:p>
            <a:pPr marL="288000" indent="-171450">
              <a:spcBef>
                <a:spcPts val="800"/>
              </a:spcBef>
              <a:buClr>
                <a:srgbClr val="00487C"/>
              </a:buClr>
              <a:buFontTx/>
              <a:buChar char="►"/>
            </a:pPr>
            <a:r>
              <a:rPr lang="en-GB" sz="1300" dirty="0" smtClean="0">
                <a:solidFill>
                  <a:schemeClr val="tx1"/>
                </a:solidFill>
                <a:latin typeface="Gill Sans MT" pitchFamily="34" charset="0"/>
              </a:rPr>
              <a:t>LECs </a:t>
            </a:r>
            <a:r>
              <a:rPr lang="en-GB" sz="1300" dirty="0">
                <a:solidFill>
                  <a:schemeClr val="tx1"/>
                </a:solidFill>
                <a:latin typeface="Gill Sans MT" pitchFamily="34" charset="0"/>
              </a:rPr>
              <a:t>– average increase of </a:t>
            </a:r>
            <a:r>
              <a:rPr lang="en-GB" sz="1300" dirty="0" smtClean="0">
                <a:solidFill>
                  <a:schemeClr val="tx1"/>
                </a:solidFill>
                <a:latin typeface="Gill Sans MT" pitchFamily="34" charset="0"/>
              </a:rPr>
              <a:t>4%</a:t>
            </a:r>
            <a:endParaRPr lang="en-GB" sz="1300" dirty="0">
              <a:solidFill>
                <a:schemeClr val="tx1"/>
              </a:solidFill>
              <a:latin typeface="Gill Sans MT" pitchFamily="34" charset="0"/>
            </a:endParaRPr>
          </a:p>
          <a:p>
            <a:pPr marL="288000" indent="-171450">
              <a:spcBef>
                <a:spcPts val="800"/>
              </a:spcBef>
              <a:buClr>
                <a:srgbClr val="00487C"/>
              </a:buClr>
              <a:buFontTx/>
              <a:buChar char="►"/>
            </a:pPr>
            <a:r>
              <a:rPr lang="en-GB" sz="1300" dirty="0" smtClean="0">
                <a:solidFill>
                  <a:schemeClr val="tx1"/>
                </a:solidFill>
                <a:latin typeface="Gill Sans MT" pitchFamily="34" charset="0"/>
              </a:rPr>
              <a:t>ROCs </a:t>
            </a:r>
            <a:r>
              <a:rPr lang="en-GB" sz="1300" dirty="0">
                <a:solidFill>
                  <a:schemeClr val="tx1"/>
                </a:solidFill>
                <a:latin typeface="Gill Sans MT" pitchFamily="34" charset="0"/>
              </a:rPr>
              <a:t>– average increase of </a:t>
            </a:r>
            <a:r>
              <a:rPr lang="en-GB" sz="1300" dirty="0" smtClean="0">
                <a:solidFill>
                  <a:schemeClr val="tx1"/>
                </a:solidFill>
                <a:latin typeface="Gill Sans MT" pitchFamily="34" charset="0"/>
              </a:rPr>
              <a:t>12%</a:t>
            </a:r>
            <a:endParaRPr lang="en-GB" sz="1300" dirty="0">
              <a:solidFill>
                <a:schemeClr val="tx1"/>
              </a:solidFill>
              <a:latin typeface="Gill Sans MT" pitchFamily="34" charset="0"/>
            </a:endParaRPr>
          </a:p>
        </p:txBody>
      </p:sp>
      <p:sp>
        <p:nvSpPr>
          <p:cNvPr id="8" name="Rectangle 7"/>
          <p:cNvSpPr/>
          <p:nvPr/>
        </p:nvSpPr>
        <p:spPr>
          <a:xfrm>
            <a:off x="2041180" y="3572992"/>
            <a:ext cx="2936328" cy="1239851"/>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smtClean="0">
                <a:solidFill>
                  <a:schemeClr val="tx1"/>
                </a:solidFill>
                <a:latin typeface="Gill Sans MT" pitchFamily="34" charset="0"/>
              </a:rPr>
              <a:t>Limited offtakers willing and able</a:t>
            </a:r>
          </a:p>
          <a:p>
            <a:pPr marL="288000" indent="-171450">
              <a:spcBef>
                <a:spcPts val="1200"/>
              </a:spcBef>
              <a:buClr>
                <a:srgbClr val="00487C"/>
              </a:buClr>
              <a:buFontTx/>
              <a:buChar char="►"/>
            </a:pPr>
            <a:r>
              <a:rPr lang="en-GB" sz="1300" dirty="0" smtClean="0">
                <a:solidFill>
                  <a:schemeClr val="tx1"/>
                </a:solidFill>
                <a:latin typeface="Gill Sans MT" pitchFamily="34" charset="0"/>
              </a:rPr>
              <a:t>“Flawed” floors with limited tenor, no indexation, re-openers, stepped</a:t>
            </a:r>
          </a:p>
        </p:txBody>
      </p:sp>
      <p:sp>
        <p:nvSpPr>
          <p:cNvPr id="9" name="Rectangle 8"/>
          <p:cNvSpPr/>
          <p:nvPr/>
        </p:nvSpPr>
        <p:spPr>
          <a:xfrm>
            <a:off x="2041180" y="4866490"/>
            <a:ext cx="2936328" cy="1239410"/>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smtClean="0">
                <a:solidFill>
                  <a:schemeClr val="tx1"/>
                </a:solidFill>
                <a:latin typeface="Gill Sans MT" pitchFamily="34" charset="0"/>
              </a:rPr>
              <a:t>Move from a month ahead to day ahead index</a:t>
            </a:r>
          </a:p>
          <a:p>
            <a:pPr marL="288000" indent="-171450">
              <a:spcBef>
                <a:spcPts val="1200"/>
              </a:spcBef>
              <a:buClr>
                <a:srgbClr val="00487C"/>
              </a:buClr>
              <a:buFontTx/>
              <a:buChar char="►"/>
            </a:pPr>
            <a:r>
              <a:rPr lang="en-GB" sz="1300" dirty="0" smtClean="0">
                <a:solidFill>
                  <a:schemeClr val="tx1"/>
                </a:solidFill>
                <a:latin typeface="Gill Sans MT" pitchFamily="34" charset="0"/>
              </a:rPr>
              <a:t>Material loss of value – estimated at [6]% in 2020</a:t>
            </a:r>
            <a:endParaRPr lang="en-GB" sz="1300" dirty="0">
              <a:solidFill>
                <a:schemeClr val="tx1"/>
              </a:solidFill>
              <a:latin typeface="Gill Sans MT" pitchFamily="34" charset="0"/>
            </a:endParaRPr>
          </a:p>
        </p:txBody>
      </p:sp>
      <p:sp>
        <p:nvSpPr>
          <p:cNvPr id="11" name="Rectangle 10"/>
          <p:cNvSpPr/>
          <p:nvPr/>
        </p:nvSpPr>
        <p:spPr>
          <a:xfrm>
            <a:off x="513012" y="2276873"/>
            <a:ext cx="1456159" cy="1239851"/>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300" b="1" dirty="0" smtClean="0">
                <a:solidFill>
                  <a:schemeClr val="bg1"/>
                </a:solidFill>
                <a:latin typeface="Gill Sans MT" pitchFamily="34" charset="0"/>
              </a:rPr>
              <a:t>Discounts</a:t>
            </a:r>
            <a:endParaRPr lang="en-GB" sz="1300" b="1" dirty="0">
              <a:solidFill>
                <a:schemeClr val="bg1"/>
              </a:solidFill>
              <a:latin typeface="Gill Sans MT" pitchFamily="34" charset="0"/>
            </a:endParaRPr>
          </a:p>
        </p:txBody>
      </p:sp>
      <p:sp>
        <p:nvSpPr>
          <p:cNvPr id="12" name="Rectangle 11"/>
          <p:cNvSpPr/>
          <p:nvPr/>
        </p:nvSpPr>
        <p:spPr>
          <a:xfrm>
            <a:off x="513012" y="3572311"/>
            <a:ext cx="1456159" cy="1239851"/>
          </a:xfrm>
          <a:prstGeom prst="rect">
            <a:avLst/>
          </a:prstGeom>
          <a:solidFill>
            <a:srgbClr val="6A215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300" b="1" dirty="0" smtClean="0">
                <a:solidFill>
                  <a:schemeClr val="bg1"/>
                </a:solidFill>
                <a:latin typeface="Gill Sans MT" pitchFamily="34" charset="0"/>
              </a:rPr>
              <a:t>Floors</a:t>
            </a:r>
            <a:endParaRPr lang="en-GB" sz="1300" b="1" dirty="0">
              <a:solidFill>
                <a:schemeClr val="bg1"/>
              </a:solidFill>
              <a:latin typeface="Gill Sans MT" pitchFamily="34" charset="0"/>
            </a:endParaRPr>
          </a:p>
        </p:txBody>
      </p:sp>
      <p:sp>
        <p:nvSpPr>
          <p:cNvPr id="13" name="Rectangle 12"/>
          <p:cNvSpPr/>
          <p:nvPr/>
        </p:nvSpPr>
        <p:spPr>
          <a:xfrm>
            <a:off x="513012" y="4866490"/>
            <a:ext cx="1456159" cy="123941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300" b="1" dirty="0" smtClean="0">
                <a:solidFill>
                  <a:schemeClr val="bg1"/>
                </a:solidFill>
                <a:latin typeface="Gill Sans MT" pitchFamily="34" charset="0"/>
              </a:rPr>
              <a:t>Profile Risk</a:t>
            </a:r>
            <a:endParaRPr lang="en-GB" sz="1300" b="1" dirty="0">
              <a:solidFill>
                <a:schemeClr val="bg1"/>
              </a:solidFill>
              <a:latin typeface="Gill Sans MT" pitchFamily="34" charset="0"/>
            </a:endParaRPr>
          </a:p>
        </p:txBody>
      </p:sp>
      <p:sp>
        <p:nvSpPr>
          <p:cNvPr id="20" name="Rectangle 19"/>
          <p:cNvSpPr/>
          <p:nvPr/>
        </p:nvSpPr>
        <p:spPr>
          <a:xfrm>
            <a:off x="6553176" y="2277553"/>
            <a:ext cx="2936328" cy="1239851"/>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800"/>
              </a:spcBef>
              <a:buClr>
                <a:srgbClr val="00487C"/>
              </a:buClr>
              <a:buFontTx/>
              <a:buChar char="►"/>
            </a:pPr>
            <a:r>
              <a:rPr lang="en-GB" sz="1300" dirty="0" smtClean="0">
                <a:solidFill>
                  <a:schemeClr val="tx1"/>
                </a:solidFill>
                <a:latin typeface="Gill Sans MT" pitchFamily="34" charset="0"/>
              </a:rPr>
              <a:t>More onerous reporting </a:t>
            </a:r>
          </a:p>
          <a:p>
            <a:pPr marL="288000" indent="-171450">
              <a:spcBef>
                <a:spcPts val="800"/>
              </a:spcBef>
              <a:buClr>
                <a:srgbClr val="00487C"/>
              </a:buClr>
              <a:buFontTx/>
              <a:buChar char="►"/>
            </a:pPr>
            <a:r>
              <a:rPr lang="en-GB" sz="1300" dirty="0" smtClean="0">
                <a:solidFill>
                  <a:schemeClr val="tx1"/>
                </a:solidFill>
                <a:latin typeface="Gill Sans MT" pitchFamily="34" charset="0"/>
              </a:rPr>
              <a:t>Discount re-openers / indexing</a:t>
            </a:r>
          </a:p>
          <a:p>
            <a:pPr marL="288000" indent="-171450">
              <a:spcBef>
                <a:spcPts val="800"/>
              </a:spcBef>
              <a:buClr>
                <a:srgbClr val="00487C"/>
              </a:buClr>
              <a:buFontTx/>
              <a:buChar char="►"/>
            </a:pPr>
            <a:r>
              <a:rPr lang="en-GB" sz="1300" dirty="0" smtClean="0">
                <a:solidFill>
                  <a:schemeClr val="tx1"/>
                </a:solidFill>
                <a:latin typeface="Gill Sans MT" pitchFamily="34" charset="0"/>
              </a:rPr>
              <a:t>Indemnities for imbalance charges</a:t>
            </a:r>
            <a:endParaRPr lang="en-GB" sz="1300" dirty="0">
              <a:solidFill>
                <a:schemeClr val="tx1"/>
              </a:solidFill>
              <a:latin typeface="Gill Sans MT" pitchFamily="34" charset="0"/>
            </a:endParaRPr>
          </a:p>
        </p:txBody>
      </p:sp>
      <p:sp>
        <p:nvSpPr>
          <p:cNvPr id="21" name="Rectangle 20"/>
          <p:cNvSpPr/>
          <p:nvPr/>
        </p:nvSpPr>
        <p:spPr>
          <a:xfrm>
            <a:off x="6553176" y="3572991"/>
            <a:ext cx="2936328" cy="1239851"/>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smtClean="0">
                <a:solidFill>
                  <a:schemeClr val="tx1"/>
                </a:solidFill>
                <a:latin typeface="Gill Sans MT" pitchFamily="34" charset="0"/>
              </a:rPr>
              <a:t>Widened definitional scope </a:t>
            </a:r>
          </a:p>
          <a:p>
            <a:pPr marL="288000" indent="-171450">
              <a:spcBef>
                <a:spcPts val="1200"/>
              </a:spcBef>
              <a:buClr>
                <a:srgbClr val="00487C"/>
              </a:buClr>
              <a:buFontTx/>
              <a:buChar char="►"/>
            </a:pPr>
            <a:r>
              <a:rPr lang="en-GB" sz="1300" dirty="0" smtClean="0">
                <a:solidFill>
                  <a:schemeClr val="tx1"/>
                </a:solidFill>
                <a:latin typeface="Gill Sans MT" pitchFamily="34" charset="0"/>
              </a:rPr>
              <a:t>Limited carve outs  i.e. the floor</a:t>
            </a:r>
          </a:p>
          <a:p>
            <a:pPr marL="288000" indent="-171450">
              <a:spcBef>
                <a:spcPts val="1200"/>
              </a:spcBef>
              <a:buClr>
                <a:srgbClr val="00487C"/>
              </a:buClr>
              <a:buFontTx/>
              <a:buChar char="►"/>
            </a:pPr>
            <a:r>
              <a:rPr lang="en-GB" sz="1300" dirty="0" smtClean="0">
                <a:solidFill>
                  <a:schemeClr val="tx1"/>
                </a:solidFill>
                <a:latin typeface="Gill Sans MT" pitchFamily="34" charset="0"/>
              </a:rPr>
              <a:t>Bespoke clauses dealing with specific envisaged circumstances</a:t>
            </a:r>
            <a:endParaRPr lang="en-GB" sz="1300" dirty="0">
              <a:solidFill>
                <a:schemeClr val="tx1"/>
              </a:solidFill>
              <a:latin typeface="Gill Sans MT" pitchFamily="34" charset="0"/>
            </a:endParaRPr>
          </a:p>
        </p:txBody>
      </p:sp>
      <p:sp>
        <p:nvSpPr>
          <p:cNvPr id="22" name="Rectangle 21"/>
          <p:cNvSpPr/>
          <p:nvPr/>
        </p:nvSpPr>
        <p:spPr>
          <a:xfrm>
            <a:off x="6553176" y="4866489"/>
            <a:ext cx="2936328" cy="1239410"/>
          </a:xfrm>
          <a:prstGeom prst="rect">
            <a:avLst/>
          </a:prstGeom>
          <a:solidFill>
            <a:schemeClr val="bg1">
              <a:lumMod val="95000"/>
            </a:schemeClr>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288000" indent="-171450">
              <a:spcBef>
                <a:spcPts val="1200"/>
              </a:spcBef>
              <a:buClr>
                <a:srgbClr val="00487C"/>
              </a:buClr>
              <a:buFontTx/>
              <a:buChar char="►"/>
            </a:pPr>
            <a:r>
              <a:rPr lang="en-GB" sz="1300" dirty="0" smtClean="0">
                <a:solidFill>
                  <a:schemeClr val="tx1"/>
                </a:solidFill>
                <a:latin typeface="Gill Sans MT" pitchFamily="34" charset="0"/>
              </a:rPr>
              <a:t>Reducing tenor available </a:t>
            </a:r>
          </a:p>
          <a:p>
            <a:pPr marL="288000" indent="-171450">
              <a:spcBef>
                <a:spcPts val="1200"/>
              </a:spcBef>
              <a:buClr>
                <a:srgbClr val="00487C"/>
              </a:buClr>
              <a:buFontTx/>
              <a:buChar char="►"/>
            </a:pPr>
            <a:r>
              <a:rPr lang="en-GB" sz="1300" dirty="0" smtClean="0">
                <a:solidFill>
                  <a:schemeClr val="tx1"/>
                </a:solidFill>
                <a:latin typeface="Gill Sans MT" pitchFamily="34" charset="0"/>
              </a:rPr>
              <a:t>Increasing focus on short term market</a:t>
            </a:r>
            <a:endParaRPr lang="en-GB" sz="1300" dirty="0">
              <a:solidFill>
                <a:schemeClr val="tx1"/>
              </a:solidFill>
              <a:latin typeface="Gill Sans MT" pitchFamily="34" charset="0"/>
            </a:endParaRPr>
          </a:p>
        </p:txBody>
      </p:sp>
      <p:sp>
        <p:nvSpPr>
          <p:cNvPr id="23" name="Rectangle 22"/>
          <p:cNvSpPr/>
          <p:nvPr/>
        </p:nvSpPr>
        <p:spPr>
          <a:xfrm>
            <a:off x="5025008" y="2276872"/>
            <a:ext cx="1456159" cy="1239851"/>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300" b="1" dirty="0" smtClean="0">
                <a:solidFill>
                  <a:schemeClr val="bg1"/>
                </a:solidFill>
                <a:latin typeface="Gill Sans MT" pitchFamily="34" charset="0"/>
              </a:rPr>
              <a:t>Imbalance </a:t>
            </a:r>
            <a:br>
              <a:rPr lang="en-GB" sz="1300" b="1" dirty="0" smtClean="0">
                <a:solidFill>
                  <a:schemeClr val="bg1"/>
                </a:solidFill>
                <a:latin typeface="Gill Sans MT" pitchFamily="34" charset="0"/>
              </a:rPr>
            </a:br>
            <a:r>
              <a:rPr lang="en-GB" sz="1300" b="1" dirty="0" smtClean="0">
                <a:solidFill>
                  <a:schemeClr val="bg1"/>
                </a:solidFill>
                <a:latin typeface="Gill Sans MT" pitchFamily="34" charset="0"/>
              </a:rPr>
              <a:t>Risk</a:t>
            </a:r>
            <a:endParaRPr lang="en-GB" sz="1300" b="1" dirty="0">
              <a:solidFill>
                <a:schemeClr val="bg1"/>
              </a:solidFill>
              <a:latin typeface="Gill Sans MT" pitchFamily="34" charset="0"/>
            </a:endParaRPr>
          </a:p>
        </p:txBody>
      </p:sp>
      <p:sp>
        <p:nvSpPr>
          <p:cNvPr id="24" name="Rectangle 23"/>
          <p:cNvSpPr/>
          <p:nvPr/>
        </p:nvSpPr>
        <p:spPr>
          <a:xfrm>
            <a:off x="5025008" y="3572310"/>
            <a:ext cx="1456159" cy="1239851"/>
          </a:xfrm>
          <a:prstGeom prst="rect">
            <a:avLst/>
          </a:prstGeom>
          <a:solidFill>
            <a:srgbClr val="6A215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300" b="1" dirty="0" smtClean="0">
                <a:solidFill>
                  <a:schemeClr val="bg1"/>
                </a:solidFill>
                <a:latin typeface="Gill Sans MT" pitchFamily="34" charset="0"/>
              </a:rPr>
              <a:t>Change in </a:t>
            </a:r>
            <a:r>
              <a:rPr lang="en-GB" sz="1300" b="1" dirty="0">
                <a:solidFill>
                  <a:schemeClr val="bg1"/>
                </a:solidFill>
                <a:latin typeface="Gill Sans MT" pitchFamily="34" charset="0"/>
              </a:rPr>
              <a:t/>
            </a:r>
            <a:br>
              <a:rPr lang="en-GB" sz="1300" b="1" dirty="0">
                <a:solidFill>
                  <a:schemeClr val="bg1"/>
                </a:solidFill>
                <a:latin typeface="Gill Sans MT" pitchFamily="34" charset="0"/>
              </a:rPr>
            </a:br>
            <a:r>
              <a:rPr lang="en-GB" sz="1300" b="1" dirty="0">
                <a:solidFill>
                  <a:schemeClr val="bg1"/>
                </a:solidFill>
                <a:latin typeface="Gill Sans MT" pitchFamily="34" charset="0"/>
              </a:rPr>
              <a:t>L</a:t>
            </a:r>
            <a:r>
              <a:rPr lang="en-GB" sz="1300" b="1" dirty="0" smtClean="0">
                <a:solidFill>
                  <a:schemeClr val="bg1"/>
                </a:solidFill>
                <a:latin typeface="Gill Sans MT" pitchFamily="34" charset="0"/>
              </a:rPr>
              <a:t>aw Risk</a:t>
            </a:r>
          </a:p>
        </p:txBody>
      </p:sp>
      <p:sp>
        <p:nvSpPr>
          <p:cNvPr id="25" name="Rectangle 24"/>
          <p:cNvSpPr/>
          <p:nvPr/>
        </p:nvSpPr>
        <p:spPr>
          <a:xfrm>
            <a:off x="5025008" y="4866489"/>
            <a:ext cx="1456159" cy="1239410"/>
          </a:xfrm>
          <a:prstGeom prst="rect">
            <a:avLst/>
          </a:prstGeom>
          <a:solidFill>
            <a:srgbClr val="3C3C3C"/>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300" b="1" dirty="0" smtClean="0">
                <a:solidFill>
                  <a:schemeClr val="bg1"/>
                </a:solidFill>
                <a:latin typeface="Gill Sans MT" pitchFamily="34" charset="0"/>
              </a:rPr>
              <a:t>Tenor</a:t>
            </a:r>
            <a:endParaRPr lang="en-GB" sz="1300" b="1" dirty="0">
              <a:solidFill>
                <a:schemeClr val="bg1"/>
              </a:solidFill>
              <a:latin typeface="Gill Sans MT" pitchFamily="34" charset="0"/>
            </a:endParaRPr>
          </a:p>
        </p:txBody>
      </p:sp>
    </p:spTree>
    <p:extLst>
      <p:ext uri="{BB962C8B-B14F-4D97-AF65-F5344CB8AC3E}">
        <p14:creationId xmlns:p14="http://schemas.microsoft.com/office/powerpoint/2010/main" val="26944685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769555" y="5157192"/>
            <a:ext cx="3701012" cy="1080120"/>
          </a:xfrm>
          <a:prstGeom prst="rect">
            <a:avLst/>
          </a:prstGeom>
          <a:solidFill>
            <a:schemeClr val="bg1"/>
          </a:solidFill>
          <a:ln w="12700">
            <a:solidFill>
              <a:srgbClr val="6A2152"/>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116550" algn="ctr">
              <a:spcBef>
                <a:spcPts val="800"/>
              </a:spcBef>
              <a:buClr>
                <a:srgbClr val="3C3C3C"/>
              </a:buClr>
            </a:pPr>
            <a:r>
              <a:rPr lang="en-GB" sz="1500" b="1" dirty="0" smtClean="0">
                <a:solidFill>
                  <a:srgbClr val="6A2152"/>
                </a:solidFill>
                <a:latin typeface="Gill Sans MT" pitchFamily="34" charset="0"/>
              </a:rPr>
              <a:t>Has there been a </a:t>
            </a:r>
            <a:r>
              <a:rPr lang="en-GB" sz="1500" b="1" dirty="0">
                <a:solidFill>
                  <a:srgbClr val="6A2152"/>
                </a:solidFill>
                <a:latin typeface="Gill Sans MT" pitchFamily="34" charset="0"/>
              </a:rPr>
              <a:t>reduction or limitation in the number of potential offtakers willing to enter into long term </a:t>
            </a:r>
            <a:r>
              <a:rPr lang="en-GB" sz="1500" b="1" dirty="0" smtClean="0">
                <a:solidFill>
                  <a:srgbClr val="6A2152"/>
                </a:solidFill>
                <a:latin typeface="Gill Sans MT" pitchFamily="34" charset="0"/>
              </a:rPr>
              <a:t>PPAs?</a:t>
            </a:r>
            <a:endParaRPr lang="en-GB" sz="1500" b="1" dirty="0">
              <a:solidFill>
                <a:srgbClr val="6A2152"/>
              </a:solidFill>
              <a:latin typeface="Gill Sans MT" pitchFamily="34" charset="0"/>
            </a:endParaRPr>
          </a:p>
        </p:txBody>
      </p:sp>
      <p:sp>
        <p:nvSpPr>
          <p:cNvPr id="16" name="Rectangle 15"/>
          <p:cNvSpPr/>
          <p:nvPr/>
        </p:nvSpPr>
        <p:spPr>
          <a:xfrm>
            <a:off x="5068412" y="5157192"/>
            <a:ext cx="3701012" cy="1080120"/>
          </a:xfrm>
          <a:prstGeom prst="rect">
            <a:avLst/>
          </a:prstGeom>
          <a:solidFill>
            <a:schemeClr val="bg1"/>
          </a:solidFill>
          <a:ln w="12700">
            <a:solidFill>
              <a:srgbClr val="0084C2"/>
            </a:solidFill>
          </a:ln>
          <a:effectLst/>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rtlCol="0" anchor="ctr"/>
          <a:lstStyle/>
          <a:p>
            <a:pPr marL="116550" algn="ctr">
              <a:spcBef>
                <a:spcPts val="800"/>
              </a:spcBef>
              <a:buClr>
                <a:srgbClr val="3C3C3C"/>
              </a:buClr>
            </a:pPr>
            <a:r>
              <a:rPr lang="en-GB" sz="1500" b="1" dirty="0" smtClean="0">
                <a:solidFill>
                  <a:srgbClr val="0084C2"/>
                </a:solidFill>
                <a:latin typeface="Gill Sans MT" pitchFamily="34" charset="0"/>
              </a:rPr>
              <a:t>Is there a </a:t>
            </a:r>
            <a:r>
              <a:rPr lang="en-GB" sz="1500" b="1" dirty="0">
                <a:solidFill>
                  <a:srgbClr val="0084C2"/>
                </a:solidFill>
                <a:latin typeface="Gill Sans MT" pitchFamily="34" charset="0"/>
              </a:rPr>
              <a:t>greater number of independent renewable project developers looking </a:t>
            </a:r>
            <a:r>
              <a:rPr lang="en-GB" sz="1500" b="1" dirty="0" smtClean="0">
                <a:solidFill>
                  <a:srgbClr val="0084C2"/>
                </a:solidFill>
                <a:latin typeface="Gill Sans MT" pitchFamily="34" charset="0"/>
              </a:rPr>
              <a:t>to secure long </a:t>
            </a:r>
            <a:r>
              <a:rPr lang="en-GB" sz="1500" b="1" dirty="0">
                <a:solidFill>
                  <a:srgbClr val="0084C2"/>
                </a:solidFill>
                <a:latin typeface="Gill Sans MT" pitchFamily="34" charset="0"/>
              </a:rPr>
              <a:t>term </a:t>
            </a:r>
            <a:r>
              <a:rPr lang="en-GB" sz="1500" b="1" dirty="0" smtClean="0">
                <a:solidFill>
                  <a:srgbClr val="0084C2"/>
                </a:solidFill>
                <a:latin typeface="Gill Sans MT" pitchFamily="34" charset="0"/>
              </a:rPr>
              <a:t>PPAs?</a:t>
            </a:r>
            <a:endParaRPr lang="en-GB" sz="1500" b="1" dirty="0">
              <a:solidFill>
                <a:srgbClr val="0084C2"/>
              </a:solidFill>
              <a:latin typeface="Gill Sans MT" pitchFamily="34" charset="0"/>
            </a:endParaRPr>
          </a:p>
        </p:txBody>
      </p:sp>
      <p:sp>
        <p:nvSpPr>
          <p:cNvPr id="2" name="Title 1"/>
          <p:cNvSpPr>
            <a:spLocks noGrp="1"/>
          </p:cNvSpPr>
          <p:nvPr>
            <p:ph type="title"/>
          </p:nvPr>
        </p:nvSpPr>
        <p:spPr/>
        <p:txBody>
          <a:bodyPr/>
          <a:lstStyle/>
          <a:p>
            <a:r>
              <a:rPr lang="en-GB" sz="2800" dirty="0" smtClean="0">
                <a:latin typeface="Calibri" pitchFamily="34" charset="0"/>
                <a:cs typeface="Calibri" pitchFamily="34" charset="0"/>
              </a:rPr>
              <a:t>Drivers for market change</a:t>
            </a:r>
            <a:br>
              <a:rPr lang="en-GB" sz="2800" dirty="0" smtClean="0">
                <a:latin typeface="Calibri" pitchFamily="34" charset="0"/>
                <a:cs typeface="Calibri" pitchFamily="34" charset="0"/>
              </a:rPr>
            </a:br>
            <a:r>
              <a:rPr lang="en-GB" sz="2500" b="0" dirty="0" smtClean="0">
                <a:solidFill>
                  <a:srgbClr val="0084C2"/>
                </a:solidFill>
                <a:latin typeface="Calibri" pitchFamily="34" charset="0"/>
                <a:cs typeface="Calibri" pitchFamily="34" charset="0"/>
              </a:rPr>
              <a:t>Framework of investigation</a:t>
            </a:r>
            <a:endParaRPr lang="en-GB" sz="2500" dirty="0"/>
          </a:p>
        </p:txBody>
      </p:sp>
      <p:grpSp>
        <p:nvGrpSpPr>
          <p:cNvPr id="41" name="Group 40"/>
          <p:cNvGrpSpPr/>
          <p:nvPr/>
        </p:nvGrpSpPr>
        <p:grpSpPr>
          <a:xfrm>
            <a:off x="998120" y="2264997"/>
            <a:ext cx="7615413" cy="2692443"/>
            <a:chOff x="1038757" y="2996952"/>
            <a:chExt cx="7514643" cy="2880320"/>
          </a:xfrm>
        </p:grpSpPr>
        <p:sp>
          <p:nvSpPr>
            <p:cNvPr id="34" name="Isosceles Triangle 33"/>
            <p:cNvSpPr/>
            <p:nvPr/>
          </p:nvSpPr>
          <p:spPr>
            <a:xfrm>
              <a:off x="2669051" y="3184829"/>
              <a:ext cx="4300252" cy="2692443"/>
            </a:xfrm>
            <a:prstGeom prst="triangle">
              <a:avLst/>
            </a:prstGeom>
            <a:solidFill>
              <a:srgbClr val="3C3C3C"/>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r>
                <a:rPr lang="en-GB" sz="1900" b="1" dirty="0" smtClean="0">
                  <a:solidFill>
                    <a:schemeClr val="bg1"/>
                  </a:solidFill>
                </a:rPr>
                <a:t>Availability of Bankable PPAs</a:t>
              </a:r>
            </a:p>
          </p:txBody>
        </p:sp>
        <p:sp>
          <p:nvSpPr>
            <p:cNvPr id="39" name="Left Arrow 38"/>
            <p:cNvSpPr/>
            <p:nvPr/>
          </p:nvSpPr>
          <p:spPr>
            <a:xfrm>
              <a:off x="6033120" y="2996952"/>
              <a:ext cx="2520280" cy="2088232"/>
            </a:xfrm>
            <a:prstGeom prst="leftArrow">
              <a:avLst/>
            </a:prstGeom>
            <a:solidFill>
              <a:srgbClr val="0084C2"/>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r>
                <a:rPr lang="en-GB" sz="1500" b="1" dirty="0" smtClean="0">
                  <a:solidFill>
                    <a:schemeClr val="bg1"/>
                  </a:solidFill>
                </a:rPr>
                <a:t>PPA Supply</a:t>
              </a:r>
            </a:p>
          </p:txBody>
        </p:sp>
        <p:sp>
          <p:nvSpPr>
            <p:cNvPr id="40" name="Right Arrow 39"/>
            <p:cNvSpPr/>
            <p:nvPr/>
          </p:nvSpPr>
          <p:spPr>
            <a:xfrm>
              <a:off x="1038757" y="2996952"/>
              <a:ext cx="2520280" cy="2088232"/>
            </a:xfrm>
            <a:prstGeom prst="rightArrow">
              <a:avLst/>
            </a:prstGeom>
            <a:solidFill>
              <a:srgbClr val="6A2152"/>
            </a:solidFill>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r>
                <a:rPr lang="en-GB" sz="1500" b="1" dirty="0" smtClean="0">
                  <a:solidFill>
                    <a:schemeClr val="bg1"/>
                  </a:solidFill>
                </a:rPr>
                <a:t>PPA Demand</a:t>
              </a:r>
            </a:p>
          </p:txBody>
        </p:sp>
      </p:grpSp>
      <p:sp>
        <p:nvSpPr>
          <p:cNvPr id="42" name="Content Placeholder 1"/>
          <p:cNvSpPr txBox="1">
            <a:spLocks/>
          </p:cNvSpPr>
          <p:nvPr/>
        </p:nvSpPr>
        <p:spPr>
          <a:xfrm>
            <a:off x="838200" y="1371600"/>
            <a:ext cx="8629650" cy="4876800"/>
          </a:xfrm>
          <a:prstGeom prst="rect">
            <a:avLst/>
          </a:prstGeom>
        </p:spPr>
        <p:txBody>
          <a:bodyPr/>
          <a:lstStyle>
            <a:lvl1pPr marL="342900" indent="-342900" algn="l" rtl="0" eaLnBrk="1" fontAlgn="base" hangingPunct="1">
              <a:lnSpc>
                <a:spcPct val="110000"/>
              </a:lnSpc>
              <a:spcBef>
                <a:spcPct val="20000"/>
              </a:spcBef>
              <a:spcAft>
                <a:spcPct val="0"/>
              </a:spcAft>
              <a:buFont typeface="Wingdings 3" pitchFamily="-96" charset="2"/>
              <a:buBlip>
                <a:blip r:embed="rId3"/>
              </a:buBlip>
              <a:defRPr sz="2000">
                <a:solidFill>
                  <a:schemeClr val="tx1"/>
                </a:solidFill>
                <a:latin typeface="+mn-lt"/>
                <a:ea typeface="+mn-ea"/>
                <a:cs typeface="+mn-cs"/>
              </a:defRPr>
            </a:lvl1pPr>
            <a:lvl2pPr marL="742950" indent="-285750" algn="l" rtl="0" eaLnBrk="1" fontAlgn="base" hangingPunct="1">
              <a:lnSpc>
                <a:spcPct val="110000"/>
              </a:lnSpc>
              <a:spcBef>
                <a:spcPct val="20000"/>
              </a:spcBef>
              <a:spcAft>
                <a:spcPct val="0"/>
              </a:spcAft>
              <a:buChar char="–"/>
              <a:defRPr>
                <a:solidFill>
                  <a:schemeClr val="tx1"/>
                </a:solidFill>
                <a:latin typeface="+mn-lt"/>
                <a:ea typeface="+mn-ea"/>
              </a:defRPr>
            </a:lvl2pPr>
            <a:lvl3pPr marL="1143000" indent="-228600" algn="l" rtl="0" eaLnBrk="1" fontAlgn="base" hangingPunct="1">
              <a:lnSpc>
                <a:spcPct val="110000"/>
              </a:lnSpc>
              <a:spcBef>
                <a:spcPct val="20000"/>
              </a:spcBef>
              <a:spcAft>
                <a:spcPct val="0"/>
              </a:spcAft>
              <a:buBlip>
                <a:blip r:embed="rId4"/>
              </a:buBlip>
              <a:defRPr sz="1600">
                <a:solidFill>
                  <a:schemeClr val="tx1"/>
                </a:solidFill>
                <a:latin typeface="+mn-lt"/>
                <a:ea typeface="+mn-ea"/>
              </a:defRPr>
            </a:lvl3pPr>
            <a:lvl4pPr marL="1600200" indent="-228600" algn="l" rtl="0" eaLnBrk="1" fontAlgn="base" hangingPunct="1">
              <a:lnSpc>
                <a:spcPct val="110000"/>
              </a:lnSpc>
              <a:spcBef>
                <a:spcPct val="20000"/>
              </a:spcBef>
              <a:spcAft>
                <a:spcPct val="0"/>
              </a:spcAft>
              <a:buFont typeface="Wingdings" pitchFamily="-96" charset="2"/>
              <a:buChar char="§"/>
              <a:defRPr sz="1400">
                <a:solidFill>
                  <a:schemeClr val="tx1"/>
                </a:solidFill>
                <a:latin typeface="+mn-lt"/>
                <a:ea typeface="+mn-ea"/>
              </a:defRPr>
            </a:lvl4pPr>
            <a:lvl5pPr marL="2057400" indent="-228600" algn="l" rtl="0" eaLnBrk="1" fontAlgn="base" hangingPunct="1">
              <a:lnSpc>
                <a:spcPct val="110000"/>
              </a:lnSpc>
              <a:spcBef>
                <a:spcPct val="20000"/>
              </a:spcBef>
              <a:spcAft>
                <a:spcPct val="0"/>
              </a:spcAft>
              <a:buChar char="»"/>
              <a:defRPr sz="1200">
                <a:solidFill>
                  <a:schemeClr val="tx1"/>
                </a:solidFill>
                <a:latin typeface="+mn-lt"/>
                <a:ea typeface="+mn-ea"/>
              </a:defRPr>
            </a:lvl5pPr>
            <a:lvl6pPr marL="2514600" indent="-228600" algn="l" rtl="0" eaLnBrk="1" fontAlgn="base" hangingPunct="1">
              <a:lnSpc>
                <a:spcPct val="110000"/>
              </a:lnSpc>
              <a:spcBef>
                <a:spcPct val="20000"/>
              </a:spcBef>
              <a:spcAft>
                <a:spcPct val="0"/>
              </a:spcAft>
              <a:buChar char="»"/>
              <a:defRPr sz="1200">
                <a:solidFill>
                  <a:schemeClr val="tx1"/>
                </a:solidFill>
                <a:latin typeface="+mn-lt"/>
                <a:ea typeface="+mn-ea"/>
              </a:defRPr>
            </a:lvl6pPr>
            <a:lvl7pPr marL="2971800" indent="-228600" algn="l" rtl="0" eaLnBrk="1" fontAlgn="base" hangingPunct="1">
              <a:lnSpc>
                <a:spcPct val="110000"/>
              </a:lnSpc>
              <a:spcBef>
                <a:spcPct val="20000"/>
              </a:spcBef>
              <a:spcAft>
                <a:spcPct val="0"/>
              </a:spcAft>
              <a:buChar char="»"/>
              <a:defRPr sz="1200">
                <a:solidFill>
                  <a:schemeClr val="tx1"/>
                </a:solidFill>
                <a:latin typeface="+mn-lt"/>
                <a:ea typeface="+mn-ea"/>
              </a:defRPr>
            </a:lvl7pPr>
            <a:lvl8pPr marL="3429000" indent="-228600" algn="l" rtl="0" eaLnBrk="1" fontAlgn="base" hangingPunct="1">
              <a:lnSpc>
                <a:spcPct val="110000"/>
              </a:lnSpc>
              <a:spcBef>
                <a:spcPct val="20000"/>
              </a:spcBef>
              <a:spcAft>
                <a:spcPct val="0"/>
              </a:spcAft>
              <a:buChar char="»"/>
              <a:defRPr sz="1200">
                <a:solidFill>
                  <a:schemeClr val="tx1"/>
                </a:solidFill>
                <a:latin typeface="+mn-lt"/>
                <a:ea typeface="+mn-ea"/>
              </a:defRPr>
            </a:lvl8pPr>
            <a:lvl9pPr marL="3886200" indent="-228600" algn="l" rtl="0" eaLnBrk="1" fontAlgn="base" hangingPunct="1">
              <a:lnSpc>
                <a:spcPct val="110000"/>
              </a:lnSpc>
              <a:spcBef>
                <a:spcPct val="20000"/>
              </a:spcBef>
              <a:spcAft>
                <a:spcPct val="0"/>
              </a:spcAft>
              <a:buChar char="»"/>
              <a:defRPr sz="1200">
                <a:solidFill>
                  <a:schemeClr val="tx1"/>
                </a:solidFill>
                <a:latin typeface="+mn-lt"/>
                <a:ea typeface="+mn-ea"/>
              </a:defRPr>
            </a:lvl9pPr>
          </a:lstStyle>
          <a:p>
            <a:pPr>
              <a:spcBef>
                <a:spcPts val="1200"/>
              </a:spcBef>
            </a:pPr>
            <a:r>
              <a:rPr lang="en-US" sz="1800" dirty="0" smtClean="0"/>
              <a:t>What is driving this observed deterioration in the terms on which offtakers are willing to contract for long term renewable power?</a:t>
            </a:r>
          </a:p>
          <a:p>
            <a:pPr marL="0" indent="0">
              <a:spcBef>
                <a:spcPts val="1200"/>
              </a:spcBef>
              <a:buNone/>
            </a:pPr>
            <a:endParaRPr lang="en-US" sz="1800" dirty="0" smtClean="0"/>
          </a:p>
        </p:txBody>
      </p:sp>
    </p:spTree>
    <p:extLst>
      <p:ext uri="{BB962C8B-B14F-4D97-AF65-F5344CB8AC3E}">
        <p14:creationId xmlns:p14="http://schemas.microsoft.com/office/powerpoint/2010/main" val="13963969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itchFamily="34" charset="0"/>
                <a:cs typeface="Calibri" pitchFamily="34" charset="0"/>
              </a:rPr>
              <a:t>Drivers for market change</a:t>
            </a:r>
            <a:br>
              <a:rPr lang="en-GB" sz="2800" dirty="0" smtClean="0">
                <a:latin typeface="Calibri" pitchFamily="34" charset="0"/>
                <a:cs typeface="Calibri" pitchFamily="34" charset="0"/>
              </a:rPr>
            </a:br>
            <a:r>
              <a:rPr lang="en-GB" sz="2500" b="0" dirty="0" smtClean="0">
                <a:solidFill>
                  <a:srgbClr val="0084C2"/>
                </a:solidFill>
                <a:latin typeface="Calibri" pitchFamily="34" charset="0"/>
                <a:cs typeface="Calibri" pitchFamily="34" charset="0"/>
              </a:rPr>
              <a:t>Evidence for increase in demand</a:t>
            </a:r>
            <a:endParaRPr lang="en-GB" sz="2500" dirty="0"/>
          </a:p>
        </p:txBody>
      </p:sp>
      <p:sp>
        <p:nvSpPr>
          <p:cNvPr id="46" name="Content Placeholder 1"/>
          <p:cNvSpPr txBox="1">
            <a:spLocks/>
          </p:cNvSpPr>
          <p:nvPr/>
        </p:nvSpPr>
        <p:spPr>
          <a:xfrm>
            <a:off x="776536" y="1360512"/>
            <a:ext cx="8629650" cy="4876800"/>
          </a:xfrm>
          <a:prstGeom prst="rect">
            <a:avLst/>
          </a:prstGeom>
        </p:spPr>
        <p:txBody>
          <a:bodyPr/>
          <a:lstStyle>
            <a:lvl1pPr marL="342900" indent="-342900" algn="l" rtl="0" eaLnBrk="1" fontAlgn="base" hangingPunct="1">
              <a:lnSpc>
                <a:spcPct val="110000"/>
              </a:lnSpc>
              <a:spcBef>
                <a:spcPct val="20000"/>
              </a:spcBef>
              <a:spcAft>
                <a:spcPct val="0"/>
              </a:spcAft>
              <a:buFont typeface="Wingdings 3" pitchFamily="-96" charset="2"/>
              <a:buBlip>
                <a:blip r:embed="rId3"/>
              </a:buBlip>
              <a:defRPr sz="2000">
                <a:solidFill>
                  <a:schemeClr val="tx1"/>
                </a:solidFill>
                <a:latin typeface="+mn-lt"/>
                <a:ea typeface="+mn-ea"/>
                <a:cs typeface="+mn-cs"/>
              </a:defRPr>
            </a:lvl1pPr>
            <a:lvl2pPr marL="742950" indent="-285750" algn="l" rtl="0" eaLnBrk="1" fontAlgn="base" hangingPunct="1">
              <a:lnSpc>
                <a:spcPct val="110000"/>
              </a:lnSpc>
              <a:spcBef>
                <a:spcPct val="20000"/>
              </a:spcBef>
              <a:spcAft>
                <a:spcPct val="0"/>
              </a:spcAft>
              <a:buChar char="–"/>
              <a:defRPr>
                <a:solidFill>
                  <a:schemeClr val="tx1"/>
                </a:solidFill>
                <a:latin typeface="+mn-lt"/>
                <a:ea typeface="+mn-ea"/>
              </a:defRPr>
            </a:lvl2pPr>
            <a:lvl3pPr marL="1143000" indent="-228600" algn="l" rtl="0" eaLnBrk="1" fontAlgn="base" hangingPunct="1">
              <a:lnSpc>
                <a:spcPct val="110000"/>
              </a:lnSpc>
              <a:spcBef>
                <a:spcPct val="20000"/>
              </a:spcBef>
              <a:spcAft>
                <a:spcPct val="0"/>
              </a:spcAft>
              <a:buBlip>
                <a:blip r:embed="rId4"/>
              </a:buBlip>
              <a:defRPr sz="1600">
                <a:solidFill>
                  <a:schemeClr val="tx1"/>
                </a:solidFill>
                <a:latin typeface="+mn-lt"/>
                <a:ea typeface="+mn-ea"/>
              </a:defRPr>
            </a:lvl3pPr>
            <a:lvl4pPr marL="1600200" indent="-228600" algn="l" rtl="0" eaLnBrk="1" fontAlgn="base" hangingPunct="1">
              <a:lnSpc>
                <a:spcPct val="110000"/>
              </a:lnSpc>
              <a:spcBef>
                <a:spcPct val="20000"/>
              </a:spcBef>
              <a:spcAft>
                <a:spcPct val="0"/>
              </a:spcAft>
              <a:buFont typeface="Wingdings" pitchFamily="-96" charset="2"/>
              <a:buChar char="§"/>
              <a:defRPr sz="1400">
                <a:solidFill>
                  <a:schemeClr val="tx1"/>
                </a:solidFill>
                <a:latin typeface="+mn-lt"/>
                <a:ea typeface="+mn-ea"/>
              </a:defRPr>
            </a:lvl4pPr>
            <a:lvl5pPr marL="2057400" indent="-228600" algn="l" rtl="0" eaLnBrk="1" fontAlgn="base" hangingPunct="1">
              <a:lnSpc>
                <a:spcPct val="110000"/>
              </a:lnSpc>
              <a:spcBef>
                <a:spcPct val="20000"/>
              </a:spcBef>
              <a:spcAft>
                <a:spcPct val="0"/>
              </a:spcAft>
              <a:buChar char="»"/>
              <a:defRPr sz="1200">
                <a:solidFill>
                  <a:schemeClr val="tx1"/>
                </a:solidFill>
                <a:latin typeface="+mn-lt"/>
                <a:ea typeface="+mn-ea"/>
              </a:defRPr>
            </a:lvl5pPr>
            <a:lvl6pPr marL="2514600" indent="-228600" algn="l" rtl="0" eaLnBrk="1" fontAlgn="base" hangingPunct="1">
              <a:lnSpc>
                <a:spcPct val="110000"/>
              </a:lnSpc>
              <a:spcBef>
                <a:spcPct val="20000"/>
              </a:spcBef>
              <a:spcAft>
                <a:spcPct val="0"/>
              </a:spcAft>
              <a:buChar char="»"/>
              <a:defRPr sz="1200">
                <a:solidFill>
                  <a:schemeClr val="tx1"/>
                </a:solidFill>
                <a:latin typeface="+mn-lt"/>
                <a:ea typeface="+mn-ea"/>
              </a:defRPr>
            </a:lvl6pPr>
            <a:lvl7pPr marL="2971800" indent="-228600" algn="l" rtl="0" eaLnBrk="1" fontAlgn="base" hangingPunct="1">
              <a:lnSpc>
                <a:spcPct val="110000"/>
              </a:lnSpc>
              <a:spcBef>
                <a:spcPct val="20000"/>
              </a:spcBef>
              <a:spcAft>
                <a:spcPct val="0"/>
              </a:spcAft>
              <a:buChar char="»"/>
              <a:defRPr sz="1200">
                <a:solidFill>
                  <a:schemeClr val="tx1"/>
                </a:solidFill>
                <a:latin typeface="+mn-lt"/>
                <a:ea typeface="+mn-ea"/>
              </a:defRPr>
            </a:lvl7pPr>
            <a:lvl8pPr marL="3429000" indent="-228600" algn="l" rtl="0" eaLnBrk="1" fontAlgn="base" hangingPunct="1">
              <a:lnSpc>
                <a:spcPct val="110000"/>
              </a:lnSpc>
              <a:spcBef>
                <a:spcPct val="20000"/>
              </a:spcBef>
              <a:spcAft>
                <a:spcPct val="0"/>
              </a:spcAft>
              <a:buChar char="»"/>
              <a:defRPr sz="1200">
                <a:solidFill>
                  <a:schemeClr val="tx1"/>
                </a:solidFill>
                <a:latin typeface="+mn-lt"/>
                <a:ea typeface="+mn-ea"/>
              </a:defRPr>
            </a:lvl8pPr>
            <a:lvl9pPr marL="3886200" indent="-228600" algn="l" rtl="0" eaLnBrk="1" fontAlgn="base" hangingPunct="1">
              <a:lnSpc>
                <a:spcPct val="110000"/>
              </a:lnSpc>
              <a:spcBef>
                <a:spcPct val="20000"/>
              </a:spcBef>
              <a:spcAft>
                <a:spcPct val="0"/>
              </a:spcAft>
              <a:buChar char="»"/>
              <a:defRPr sz="1200">
                <a:solidFill>
                  <a:schemeClr val="tx1"/>
                </a:solidFill>
                <a:latin typeface="+mn-lt"/>
                <a:ea typeface="+mn-ea"/>
              </a:defRPr>
            </a:lvl9pPr>
          </a:lstStyle>
          <a:p>
            <a:pPr>
              <a:spcBef>
                <a:spcPts val="1200"/>
              </a:spcBef>
            </a:pPr>
            <a:r>
              <a:rPr lang="en-US" sz="1800" dirty="0" smtClean="0"/>
              <a:t>There does not seem to be evidence to support the premise that a significant increase in demand for PPAs is driving a deterioration in terms</a:t>
            </a:r>
          </a:p>
          <a:p>
            <a:pPr>
              <a:spcBef>
                <a:spcPts val="1200"/>
              </a:spcBef>
            </a:pPr>
            <a:r>
              <a:rPr lang="en-US" sz="1800" dirty="0" smtClean="0"/>
              <a:t>However, nature </a:t>
            </a:r>
            <a:r>
              <a:rPr lang="en-US" sz="1800" dirty="0"/>
              <a:t>of demand for both long and short term PPAs has </a:t>
            </a:r>
            <a:r>
              <a:rPr lang="en-US" sz="1800" dirty="0" smtClean="0"/>
              <a:t>changed:</a:t>
            </a:r>
          </a:p>
          <a:p>
            <a:pPr lvl="1">
              <a:spcBef>
                <a:spcPts val="1200"/>
              </a:spcBef>
            </a:pPr>
            <a:r>
              <a:rPr lang="en-US" sz="1800" dirty="0" smtClean="0"/>
              <a:t>Potentially a more lumpy pipeline caused by RO banding uncertainty</a:t>
            </a:r>
          </a:p>
          <a:p>
            <a:pPr lvl="1">
              <a:spcBef>
                <a:spcPts val="1200"/>
              </a:spcBef>
            </a:pPr>
            <a:r>
              <a:rPr lang="en-GB" sz="1800" dirty="0" smtClean="0"/>
              <a:t>There is anecdotal evidence of earlier tendering </a:t>
            </a:r>
            <a:r>
              <a:rPr lang="en-GB" sz="1800" dirty="0"/>
              <a:t>of PPAs given enhanced development risk owing to route-to-market concerns </a:t>
            </a:r>
            <a:endParaRPr lang="en-GB" sz="1800" dirty="0" smtClean="0"/>
          </a:p>
          <a:p>
            <a:pPr lvl="1">
              <a:spcBef>
                <a:spcPts val="1200"/>
              </a:spcBef>
            </a:pPr>
            <a:r>
              <a:rPr lang="en-GB" sz="1800" dirty="0" smtClean="0"/>
              <a:t>An increasingly active short term PPA market driven by:</a:t>
            </a:r>
          </a:p>
          <a:p>
            <a:pPr lvl="2">
              <a:spcBef>
                <a:spcPts val="1200"/>
              </a:spcBef>
            </a:pPr>
            <a:r>
              <a:rPr lang="en-GB" sz="1800" dirty="0" smtClean="0"/>
              <a:t>Old assets rolling off long term contracts</a:t>
            </a:r>
          </a:p>
          <a:p>
            <a:pPr lvl="2">
              <a:spcBef>
                <a:spcPts val="1200"/>
              </a:spcBef>
            </a:pPr>
            <a:r>
              <a:rPr lang="en-GB" sz="1800" dirty="0" smtClean="0"/>
              <a:t>Balance sheet financiers building utility scale projects but looking for short term route to market</a:t>
            </a:r>
          </a:p>
          <a:p>
            <a:pPr lvl="2">
              <a:spcBef>
                <a:spcPts val="1200"/>
              </a:spcBef>
            </a:pPr>
            <a:r>
              <a:rPr lang="en-GB" sz="1800" dirty="0" smtClean="0"/>
              <a:t>Small scale FIT projects opting out of the export tariff for short term PPA positions</a:t>
            </a:r>
            <a:endParaRPr lang="en-GB" sz="1800" dirty="0"/>
          </a:p>
          <a:p>
            <a:pPr lvl="1">
              <a:spcBef>
                <a:spcPts val="1200"/>
              </a:spcBef>
            </a:pPr>
            <a:endParaRPr lang="en-US" sz="1800" dirty="0" smtClean="0"/>
          </a:p>
          <a:p>
            <a:pPr lvl="1">
              <a:spcBef>
                <a:spcPts val="1200"/>
              </a:spcBef>
            </a:pPr>
            <a:endParaRPr lang="en-US" sz="1800" dirty="0" smtClean="0"/>
          </a:p>
          <a:p>
            <a:pPr marL="0" indent="0">
              <a:spcBef>
                <a:spcPts val="1200"/>
              </a:spcBef>
              <a:buNone/>
            </a:pPr>
            <a:endParaRPr lang="en-US" sz="1800" dirty="0" smtClean="0"/>
          </a:p>
        </p:txBody>
      </p:sp>
    </p:spTree>
    <p:extLst>
      <p:ext uri="{BB962C8B-B14F-4D97-AF65-F5344CB8AC3E}">
        <p14:creationId xmlns:p14="http://schemas.microsoft.com/office/powerpoint/2010/main" val="7243514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latin typeface="Calibri" pitchFamily="34" charset="0"/>
                <a:cs typeface="Calibri" pitchFamily="34" charset="0"/>
              </a:rPr>
              <a:t>Drivers for market change</a:t>
            </a:r>
            <a:br>
              <a:rPr lang="en-GB" sz="2800" dirty="0" smtClean="0">
                <a:latin typeface="Calibri" pitchFamily="34" charset="0"/>
                <a:cs typeface="Calibri" pitchFamily="34" charset="0"/>
              </a:rPr>
            </a:br>
            <a:r>
              <a:rPr lang="en-GB" sz="2500" b="0" dirty="0" smtClean="0">
                <a:solidFill>
                  <a:srgbClr val="0084C2"/>
                </a:solidFill>
                <a:latin typeface="Calibri" pitchFamily="34" charset="0"/>
                <a:cs typeface="Calibri" pitchFamily="34" charset="0"/>
              </a:rPr>
              <a:t>Potential drivers of reduced supply</a:t>
            </a:r>
            <a:endParaRPr lang="en-GB" sz="2500" dirty="0"/>
          </a:p>
        </p:txBody>
      </p:sp>
      <p:sp>
        <p:nvSpPr>
          <p:cNvPr id="13" name="Slide Number Placeholder 12"/>
          <p:cNvSpPr>
            <a:spLocks noGrp="1"/>
          </p:cNvSpPr>
          <p:nvPr>
            <p:ph type="sldNum" sz="quarter" idx="10"/>
          </p:nvPr>
        </p:nvSpPr>
        <p:spPr/>
        <p:txBody>
          <a:bodyPr/>
          <a:lstStyle/>
          <a:p>
            <a:pPr>
              <a:defRPr/>
            </a:pPr>
            <a:fld id="{1589A344-F83E-49C1-94F8-A4DDB140E814}" type="slidenum">
              <a:rPr lang="en-US" smtClean="0"/>
              <a:pPr>
                <a:defRPr/>
              </a:pPr>
              <a:t>9</a:t>
            </a:fld>
            <a:endParaRPr lang="en-US" dirty="0"/>
          </a:p>
        </p:txBody>
      </p:sp>
      <p:sp>
        <p:nvSpPr>
          <p:cNvPr id="17" name="Content Placeholder 1"/>
          <p:cNvSpPr txBox="1">
            <a:spLocks/>
          </p:cNvSpPr>
          <p:nvPr/>
        </p:nvSpPr>
        <p:spPr>
          <a:xfrm>
            <a:off x="776536" y="1360512"/>
            <a:ext cx="8629650" cy="4876800"/>
          </a:xfrm>
          <a:prstGeom prst="rect">
            <a:avLst/>
          </a:prstGeom>
        </p:spPr>
        <p:txBody>
          <a:bodyPr/>
          <a:lstStyle>
            <a:lvl1pPr marL="342900" indent="-342900" algn="l" rtl="0" eaLnBrk="1" fontAlgn="base" hangingPunct="1">
              <a:lnSpc>
                <a:spcPct val="110000"/>
              </a:lnSpc>
              <a:spcBef>
                <a:spcPct val="20000"/>
              </a:spcBef>
              <a:spcAft>
                <a:spcPct val="0"/>
              </a:spcAft>
              <a:buFont typeface="Wingdings 3" pitchFamily="-96" charset="2"/>
              <a:buBlip>
                <a:blip r:embed="rId3"/>
              </a:buBlip>
              <a:defRPr sz="2000">
                <a:solidFill>
                  <a:schemeClr val="tx1"/>
                </a:solidFill>
                <a:latin typeface="+mn-lt"/>
                <a:ea typeface="+mn-ea"/>
                <a:cs typeface="+mn-cs"/>
              </a:defRPr>
            </a:lvl1pPr>
            <a:lvl2pPr marL="742950" indent="-285750" algn="l" rtl="0" eaLnBrk="1" fontAlgn="base" hangingPunct="1">
              <a:lnSpc>
                <a:spcPct val="110000"/>
              </a:lnSpc>
              <a:spcBef>
                <a:spcPct val="20000"/>
              </a:spcBef>
              <a:spcAft>
                <a:spcPct val="0"/>
              </a:spcAft>
              <a:buChar char="–"/>
              <a:defRPr>
                <a:solidFill>
                  <a:schemeClr val="tx1"/>
                </a:solidFill>
                <a:latin typeface="+mn-lt"/>
                <a:ea typeface="+mn-ea"/>
              </a:defRPr>
            </a:lvl2pPr>
            <a:lvl3pPr marL="1143000" indent="-228600" algn="l" rtl="0" eaLnBrk="1" fontAlgn="base" hangingPunct="1">
              <a:lnSpc>
                <a:spcPct val="110000"/>
              </a:lnSpc>
              <a:spcBef>
                <a:spcPct val="20000"/>
              </a:spcBef>
              <a:spcAft>
                <a:spcPct val="0"/>
              </a:spcAft>
              <a:buBlip>
                <a:blip r:embed="rId4"/>
              </a:buBlip>
              <a:defRPr sz="1600">
                <a:solidFill>
                  <a:schemeClr val="tx1"/>
                </a:solidFill>
                <a:latin typeface="+mn-lt"/>
                <a:ea typeface="+mn-ea"/>
              </a:defRPr>
            </a:lvl3pPr>
            <a:lvl4pPr marL="1600200" indent="-228600" algn="l" rtl="0" eaLnBrk="1" fontAlgn="base" hangingPunct="1">
              <a:lnSpc>
                <a:spcPct val="110000"/>
              </a:lnSpc>
              <a:spcBef>
                <a:spcPct val="20000"/>
              </a:spcBef>
              <a:spcAft>
                <a:spcPct val="0"/>
              </a:spcAft>
              <a:buFont typeface="Wingdings" pitchFamily="-96" charset="2"/>
              <a:buChar char="§"/>
              <a:defRPr sz="1400">
                <a:solidFill>
                  <a:schemeClr val="tx1"/>
                </a:solidFill>
                <a:latin typeface="+mn-lt"/>
                <a:ea typeface="+mn-ea"/>
              </a:defRPr>
            </a:lvl4pPr>
            <a:lvl5pPr marL="2057400" indent="-228600" algn="l" rtl="0" eaLnBrk="1" fontAlgn="base" hangingPunct="1">
              <a:lnSpc>
                <a:spcPct val="110000"/>
              </a:lnSpc>
              <a:spcBef>
                <a:spcPct val="20000"/>
              </a:spcBef>
              <a:spcAft>
                <a:spcPct val="0"/>
              </a:spcAft>
              <a:buChar char="»"/>
              <a:defRPr sz="1200">
                <a:solidFill>
                  <a:schemeClr val="tx1"/>
                </a:solidFill>
                <a:latin typeface="+mn-lt"/>
                <a:ea typeface="+mn-ea"/>
              </a:defRPr>
            </a:lvl5pPr>
            <a:lvl6pPr marL="2514600" indent="-228600" algn="l" rtl="0" eaLnBrk="1" fontAlgn="base" hangingPunct="1">
              <a:lnSpc>
                <a:spcPct val="110000"/>
              </a:lnSpc>
              <a:spcBef>
                <a:spcPct val="20000"/>
              </a:spcBef>
              <a:spcAft>
                <a:spcPct val="0"/>
              </a:spcAft>
              <a:buChar char="»"/>
              <a:defRPr sz="1200">
                <a:solidFill>
                  <a:schemeClr val="tx1"/>
                </a:solidFill>
                <a:latin typeface="+mn-lt"/>
                <a:ea typeface="+mn-ea"/>
              </a:defRPr>
            </a:lvl6pPr>
            <a:lvl7pPr marL="2971800" indent="-228600" algn="l" rtl="0" eaLnBrk="1" fontAlgn="base" hangingPunct="1">
              <a:lnSpc>
                <a:spcPct val="110000"/>
              </a:lnSpc>
              <a:spcBef>
                <a:spcPct val="20000"/>
              </a:spcBef>
              <a:spcAft>
                <a:spcPct val="0"/>
              </a:spcAft>
              <a:buChar char="»"/>
              <a:defRPr sz="1200">
                <a:solidFill>
                  <a:schemeClr val="tx1"/>
                </a:solidFill>
                <a:latin typeface="+mn-lt"/>
                <a:ea typeface="+mn-ea"/>
              </a:defRPr>
            </a:lvl7pPr>
            <a:lvl8pPr marL="3429000" indent="-228600" algn="l" rtl="0" eaLnBrk="1" fontAlgn="base" hangingPunct="1">
              <a:lnSpc>
                <a:spcPct val="110000"/>
              </a:lnSpc>
              <a:spcBef>
                <a:spcPct val="20000"/>
              </a:spcBef>
              <a:spcAft>
                <a:spcPct val="0"/>
              </a:spcAft>
              <a:buChar char="»"/>
              <a:defRPr sz="1200">
                <a:solidFill>
                  <a:schemeClr val="tx1"/>
                </a:solidFill>
                <a:latin typeface="+mn-lt"/>
                <a:ea typeface="+mn-ea"/>
              </a:defRPr>
            </a:lvl8pPr>
            <a:lvl9pPr marL="3886200" indent="-228600" algn="l" rtl="0" eaLnBrk="1" fontAlgn="base" hangingPunct="1">
              <a:lnSpc>
                <a:spcPct val="110000"/>
              </a:lnSpc>
              <a:spcBef>
                <a:spcPct val="20000"/>
              </a:spcBef>
              <a:spcAft>
                <a:spcPct val="0"/>
              </a:spcAft>
              <a:buChar char="»"/>
              <a:defRPr sz="1200">
                <a:solidFill>
                  <a:schemeClr val="tx1"/>
                </a:solidFill>
                <a:latin typeface="+mn-lt"/>
                <a:ea typeface="+mn-ea"/>
              </a:defRPr>
            </a:lvl9pPr>
          </a:lstStyle>
          <a:p>
            <a:pPr>
              <a:spcBef>
                <a:spcPts val="1200"/>
              </a:spcBef>
            </a:pPr>
            <a:r>
              <a:rPr lang="en-US" sz="1800" dirty="0" smtClean="0"/>
              <a:t>A number of issues highlighted in industry responses that could be causing a deterioration in PPA terms</a:t>
            </a:r>
          </a:p>
          <a:p>
            <a:pPr lvl="1">
              <a:spcBef>
                <a:spcPts val="1200"/>
              </a:spcBef>
            </a:pPr>
            <a:endParaRPr lang="en-US" sz="1800" dirty="0" smtClean="0"/>
          </a:p>
          <a:p>
            <a:pPr marL="0" indent="0">
              <a:spcBef>
                <a:spcPts val="1200"/>
              </a:spcBef>
              <a:buNone/>
            </a:pPr>
            <a:endParaRPr lang="en-US" sz="1800" dirty="0" smtClean="0"/>
          </a:p>
        </p:txBody>
      </p:sp>
      <p:grpSp>
        <p:nvGrpSpPr>
          <p:cNvPr id="24" name="Group 23"/>
          <p:cNvGrpSpPr/>
          <p:nvPr/>
        </p:nvGrpSpPr>
        <p:grpSpPr>
          <a:xfrm>
            <a:off x="657029" y="2420888"/>
            <a:ext cx="8616451" cy="3168352"/>
            <a:chOff x="513012" y="2276872"/>
            <a:chExt cx="8985123" cy="2632103"/>
          </a:xfrm>
        </p:grpSpPr>
        <p:sp>
          <p:nvSpPr>
            <p:cNvPr id="18" name="Rectangle 17"/>
            <p:cNvSpPr/>
            <p:nvPr/>
          </p:nvSpPr>
          <p:spPr>
            <a:xfrm>
              <a:off x="513012" y="2276872"/>
              <a:ext cx="2855812" cy="1239851"/>
            </a:xfrm>
            <a:prstGeom prst="rect">
              <a:avLst/>
            </a:prstGeom>
            <a:solidFill>
              <a:srgbClr val="00294F"/>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600" b="1" dirty="0" smtClean="0">
                  <a:solidFill>
                    <a:schemeClr val="bg1"/>
                  </a:solidFill>
                  <a:latin typeface="Gill Sans MT" pitchFamily="34" charset="0"/>
                </a:rPr>
                <a:t>Reduced appetite for renewable power</a:t>
              </a:r>
              <a:endParaRPr lang="en-GB" sz="1600" b="1" dirty="0">
                <a:solidFill>
                  <a:schemeClr val="bg1"/>
                </a:solidFill>
                <a:latin typeface="Gill Sans MT" pitchFamily="34" charset="0"/>
              </a:endParaRPr>
            </a:p>
          </p:txBody>
        </p:sp>
        <p:sp>
          <p:nvSpPr>
            <p:cNvPr id="19" name="Rectangle 18"/>
            <p:cNvSpPr/>
            <p:nvPr/>
          </p:nvSpPr>
          <p:spPr>
            <a:xfrm>
              <a:off x="513012" y="3669124"/>
              <a:ext cx="2855812" cy="1239851"/>
            </a:xfrm>
            <a:prstGeom prst="rect">
              <a:avLst/>
            </a:prstGeom>
            <a:solidFill>
              <a:srgbClr val="00294F"/>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600" b="1" dirty="0" smtClean="0">
                  <a:solidFill>
                    <a:schemeClr val="bg1"/>
                  </a:solidFill>
                  <a:latin typeface="Gill Sans MT" pitchFamily="34" charset="0"/>
                </a:rPr>
                <a:t>Balance sheet impact of long term PPAs </a:t>
              </a:r>
              <a:endParaRPr lang="en-GB" sz="1600" b="1" dirty="0">
                <a:solidFill>
                  <a:schemeClr val="bg1"/>
                </a:solidFill>
                <a:latin typeface="Gill Sans MT" pitchFamily="34" charset="0"/>
              </a:endParaRPr>
            </a:p>
          </p:txBody>
        </p:sp>
        <p:sp>
          <p:nvSpPr>
            <p:cNvPr id="20" name="Rectangle 19"/>
            <p:cNvSpPr/>
            <p:nvPr/>
          </p:nvSpPr>
          <p:spPr>
            <a:xfrm>
              <a:off x="3577667" y="2276872"/>
              <a:ext cx="2855812" cy="1239851"/>
            </a:xfrm>
            <a:prstGeom prst="rect">
              <a:avLst/>
            </a:prstGeom>
            <a:solidFill>
              <a:srgbClr val="00294F"/>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600" b="1" dirty="0" smtClean="0">
                  <a:solidFill>
                    <a:schemeClr val="bg1"/>
                  </a:solidFill>
                  <a:latin typeface="Gill Sans MT" pitchFamily="34" charset="0"/>
                </a:rPr>
                <a:t>Reluctance to take long term price risk</a:t>
              </a:r>
              <a:endParaRPr lang="en-GB" sz="1600" b="1" dirty="0">
                <a:solidFill>
                  <a:schemeClr val="bg1"/>
                </a:solidFill>
                <a:latin typeface="Gill Sans MT" pitchFamily="34" charset="0"/>
              </a:endParaRPr>
            </a:p>
          </p:txBody>
        </p:sp>
        <p:sp>
          <p:nvSpPr>
            <p:cNvPr id="21" name="Rectangle 20"/>
            <p:cNvSpPr/>
            <p:nvPr/>
          </p:nvSpPr>
          <p:spPr>
            <a:xfrm>
              <a:off x="3577667" y="3669124"/>
              <a:ext cx="2855812" cy="1239851"/>
            </a:xfrm>
            <a:prstGeom prst="rect">
              <a:avLst/>
            </a:prstGeom>
            <a:solidFill>
              <a:srgbClr val="00294F"/>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600" b="1" dirty="0" smtClean="0">
                  <a:solidFill>
                    <a:schemeClr val="bg1"/>
                  </a:solidFill>
                  <a:latin typeface="Gill Sans MT" pitchFamily="34" charset="0"/>
                </a:rPr>
                <a:t>Increased regulatory </a:t>
              </a:r>
              <a:br>
                <a:rPr lang="en-GB" sz="1600" b="1" dirty="0" smtClean="0">
                  <a:solidFill>
                    <a:schemeClr val="bg1"/>
                  </a:solidFill>
                  <a:latin typeface="Gill Sans MT" pitchFamily="34" charset="0"/>
                </a:rPr>
              </a:br>
              <a:r>
                <a:rPr lang="en-GB" sz="1600" b="1" dirty="0" smtClean="0">
                  <a:solidFill>
                    <a:schemeClr val="bg1"/>
                  </a:solidFill>
                  <a:latin typeface="Gill Sans MT" pitchFamily="34" charset="0"/>
                </a:rPr>
                <a:t>uncertainty</a:t>
              </a:r>
              <a:endParaRPr lang="en-GB" sz="1600" b="1" dirty="0">
                <a:solidFill>
                  <a:schemeClr val="bg1"/>
                </a:solidFill>
                <a:latin typeface="Gill Sans MT" pitchFamily="34" charset="0"/>
              </a:endParaRPr>
            </a:p>
          </p:txBody>
        </p:sp>
        <p:sp>
          <p:nvSpPr>
            <p:cNvPr id="22" name="Rectangle 21"/>
            <p:cNvSpPr/>
            <p:nvPr/>
          </p:nvSpPr>
          <p:spPr>
            <a:xfrm>
              <a:off x="6642323" y="2276872"/>
              <a:ext cx="2855812" cy="1239851"/>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600" b="1" dirty="0" smtClean="0">
                  <a:solidFill>
                    <a:schemeClr val="bg1"/>
                  </a:solidFill>
                  <a:latin typeface="Gill Sans MT" pitchFamily="34" charset="0"/>
                </a:rPr>
                <a:t>Uncertain long term </a:t>
              </a:r>
              <a:br>
                <a:rPr lang="en-GB" sz="1600" b="1" dirty="0" smtClean="0">
                  <a:solidFill>
                    <a:schemeClr val="bg1"/>
                  </a:solidFill>
                  <a:latin typeface="Gill Sans MT" pitchFamily="34" charset="0"/>
                </a:rPr>
              </a:br>
              <a:r>
                <a:rPr lang="en-GB" sz="1600" b="1" dirty="0" smtClean="0">
                  <a:solidFill>
                    <a:schemeClr val="bg1"/>
                  </a:solidFill>
                  <a:latin typeface="Gill Sans MT" pitchFamily="34" charset="0"/>
                </a:rPr>
                <a:t>imbalance costs</a:t>
              </a:r>
              <a:endParaRPr lang="en-GB" sz="1600" b="1" dirty="0">
                <a:solidFill>
                  <a:schemeClr val="bg1"/>
                </a:solidFill>
                <a:latin typeface="Gill Sans MT" pitchFamily="34" charset="0"/>
              </a:endParaRPr>
            </a:p>
          </p:txBody>
        </p:sp>
        <p:sp>
          <p:nvSpPr>
            <p:cNvPr id="23" name="Rectangle 22"/>
            <p:cNvSpPr/>
            <p:nvPr/>
          </p:nvSpPr>
          <p:spPr>
            <a:xfrm>
              <a:off x="6642323" y="3669124"/>
              <a:ext cx="2855812" cy="1239851"/>
            </a:xfrm>
            <a:prstGeom prst="rect">
              <a:avLst/>
            </a:prstGeom>
            <a:solidFill>
              <a:srgbClr val="0084C2"/>
            </a:solidFill>
            <a:ln w="12700">
              <a:solidFill>
                <a:schemeClr val="bg1">
                  <a:lumMod val="5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72000" rIns="72000" bIns="72000" rtlCol="0" anchor="ctr"/>
            <a:lstStyle/>
            <a:p>
              <a:pPr marL="116550" algn="ctr">
                <a:spcBef>
                  <a:spcPts val="1200"/>
                </a:spcBef>
              </a:pPr>
              <a:r>
                <a:rPr lang="en-GB" sz="1600" b="1" dirty="0" smtClean="0">
                  <a:solidFill>
                    <a:schemeClr val="bg1"/>
                  </a:solidFill>
                  <a:latin typeface="Gill Sans MT" pitchFamily="34" charset="0"/>
                </a:rPr>
                <a:t>Barriers to entry preventing effective competition</a:t>
              </a:r>
              <a:endParaRPr lang="en-GB" sz="1600" b="1" dirty="0">
                <a:solidFill>
                  <a:schemeClr val="bg1"/>
                </a:solidFill>
                <a:latin typeface="Gill Sans MT" pitchFamily="34" charset="0"/>
              </a:endParaRPr>
            </a:p>
          </p:txBody>
        </p:sp>
      </p:grpSp>
      <p:sp>
        <p:nvSpPr>
          <p:cNvPr id="25" name="Rectangle 24"/>
          <p:cNvSpPr/>
          <p:nvPr/>
        </p:nvSpPr>
        <p:spPr>
          <a:xfrm>
            <a:off x="488504" y="2276872"/>
            <a:ext cx="5910378" cy="3743658"/>
          </a:xfrm>
          <a:prstGeom prst="rect">
            <a:avLst/>
          </a:prstGeom>
          <a:noFill/>
          <a:ln w="15875">
            <a:solidFill>
              <a:schemeClr val="bg1">
                <a:lumMod val="50000"/>
              </a:schemeClr>
            </a:solidFill>
            <a:prstDash val="sysDash"/>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endParaRPr lang="en-GB" sz="1200" b="1" dirty="0" smtClean="0">
              <a:solidFill>
                <a:schemeClr val="bg1"/>
              </a:solidFill>
            </a:endParaRPr>
          </a:p>
        </p:txBody>
      </p:sp>
      <p:sp>
        <p:nvSpPr>
          <p:cNvPr id="26" name="TextBox 25"/>
          <p:cNvSpPr txBox="1"/>
          <p:nvPr/>
        </p:nvSpPr>
        <p:spPr>
          <a:xfrm>
            <a:off x="645153" y="5648615"/>
            <a:ext cx="4188718" cy="338554"/>
          </a:xfrm>
          <a:prstGeom prst="rect">
            <a:avLst/>
          </a:prstGeom>
          <a:noFill/>
        </p:spPr>
        <p:txBody>
          <a:bodyPr wrap="square" rtlCol="0">
            <a:spAutoFit/>
          </a:bodyPr>
          <a:lstStyle/>
          <a:p>
            <a:r>
              <a:rPr lang="en-GB" sz="1600" b="1" dirty="0" smtClean="0">
                <a:solidFill>
                  <a:srgbClr val="00294F"/>
                </a:solidFill>
              </a:rPr>
              <a:t>Key drivers</a:t>
            </a:r>
            <a:endParaRPr lang="en-GB" sz="1600" b="1" dirty="0">
              <a:solidFill>
                <a:srgbClr val="00294F"/>
              </a:solidFill>
            </a:endParaRPr>
          </a:p>
        </p:txBody>
      </p:sp>
      <p:sp>
        <p:nvSpPr>
          <p:cNvPr id="27" name="Rectangle 26"/>
          <p:cNvSpPr/>
          <p:nvPr/>
        </p:nvSpPr>
        <p:spPr>
          <a:xfrm>
            <a:off x="6487346" y="2276872"/>
            <a:ext cx="3002158" cy="3743658"/>
          </a:xfrm>
          <a:prstGeom prst="rect">
            <a:avLst/>
          </a:prstGeom>
          <a:noFill/>
          <a:ln w="15875">
            <a:solidFill>
              <a:schemeClr val="bg1">
                <a:lumMod val="50000"/>
              </a:schemeClr>
            </a:solidFill>
            <a:prstDash val="sysDash"/>
          </a:ln>
        </p:spPr>
        <p: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p:style>
        <p:txBody>
          <a:bodyPr spcFirstLastPara="0" vert="horz" wrap="square" lIns="90000" tIns="46800" rIns="90000" bIns="46800" numCol="1" spcCol="1270" rtlCol="0" anchor="ctr" anchorCtr="0">
            <a:noAutofit/>
          </a:bodyPr>
          <a:lstStyle/>
          <a:p>
            <a:pPr algn="ctr" defTabSz="622300">
              <a:lnSpc>
                <a:spcPct val="90000"/>
              </a:lnSpc>
              <a:spcAft>
                <a:spcPct val="35000"/>
              </a:spcAft>
            </a:pPr>
            <a:endParaRPr lang="en-GB" sz="1200" b="1" dirty="0" smtClean="0">
              <a:solidFill>
                <a:schemeClr val="bg1"/>
              </a:solidFill>
            </a:endParaRPr>
          </a:p>
        </p:txBody>
      </p:sp>
      <p:sp>
        <p:nvSpPr>
          <p:cNvPr id="28" name="TextBox 27"/>
          <p:cNvSpPr txBox="1"/>
          <p:nvPr/>
        </p:nvSpPr>
        <p:spPr>
          <a:xfrm>
            <a:off x="6506761" y="5664083"/>
            <a:ext cx="4188718" cy="338554"/>
          </a:xfrm>
          <a:prstGeom prst="rect">
            <a:avLst/>
          </a:prstGeom>
          <a:noFill/>
        </p:spPr>
        <p:txBody>
          <a:bodyPr wrap="square" rtlCol="0">
            <a:spAutoFit/>
          </a:bodyPr>
          <a:lstStyle/>
          <a:p>
            <a:r>
              <a:rPr lang="en-GB" sz="1600" b="1" dirty="0" smtClean="0">
                <a:solidFill>
                  <a:srgbClr val="0084C2"/>
                </a:solidFill>
              </a:rPr>
              <a:t>Contributory factors</a:t>
            </a:r>
            <a:endParaRPr lang="en-GB" sz="1600" b="1" dirty="0">
              <a:solidFill>
                <a:srgbClr val="0084C2"/>
              </a:solidFill>
            </a:endParaRPr>
          </a:p>
        </p:txBody>
      </p:sp>
    </p:spTree>
    <p:extLst>
      <p:ext uri="{BB962C8B-B14F-4D97-AF65-F5344CB8AC3E}">
        <p14:creationId xmlns:p14="http://schemas.microsoft.com/office/powerpoint/2010/main" val="272119200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Baringa">
      <a:dk1>
        <a:srgbClr val="000000"/>
      </a:dk1>
      <a:lt1>
        <a:srgbClr val="FFFFFF"/>
      </a:lt1>
      <a:dk2>
        <a:srgbClr val="808080"/>
      </a:dk2>
      <a:lt2>
        <a:srgbClr val="B3B3B3"/>
      </a:lt2>
      <a:accent1>
        <a:srgbClr val="00487C"/>
      </a:accent1>
      <a:accent2>
        <a:srgbClr val="6A2152"/>
      </a:accent2>
      <a:accent3>
        <a:srgbClr val="0084C2"/>
      </a:accent3>
      <a:accent4>
        <a:srgbClr val="A80A63"/>
      </a:accent4>
      <a:accent5>
        <a:srgbClr val="808080"/>
      </a:accent5>
      <a:accent6>
        <a:srgbClr val="00294F"/>
      </a:accent6>
      <a:hlink>
        <a:srgbClr val="00AEEF"/>
      </a:hlink>
      <a:folHlink>
        <a:srgbClr val="E50083"/>
      </a:folHlink>
    </a:clrScheme>
    <a:fontScheme name="Blank Presentation">
      <a:majorFont>
        <a:latin typeface="Arial"/>
        <a:ea typeface="ヒラギノ角ゴ Pro W3"/>
        <a:cs typeface=""/>
      </a:majorFont>
      <a:minorFont>
        <a:latin typeface="Arial"/>
        <a:ea typeface="ヒラギノ角ゴ Pro W3"/>
        <a:cs typeface=""/>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595959"/>
        </a:solidFill>
      </a:spPr>
      <a:bodyPr spcFirstLastPara="0" vert="horz" wrap="square" lIns="90000" tIns="46800" rIns="90000" bIns="46800" numCol="1" spcCol="1270" anchor="ctr" anchorCtr="0">
        <a:noAutofit/>
      </a:bodyPr>
      <a:lstStyle>
        <a:defPPr defTabSz="622300">
          <a:lnSpc>
            <a:spcPct val="90000"/>
          </a:lnSpc>
          <a:spcAft>
            <a:spcPct val="35000"/>
          </a:spcAft>
          <a:defRPr sz="1200" b="1" dirty="0" smtClean="0">
            <a:solidFill>
              <a:schemeClr val="bg1"/>
            </a:solidFill>
          </a:defRPr>
        </a:defPPr>
      </a:lstStyle>
      <a:style>
        <a:lnRef idx="0">
          <a:schemeClr val="accent1">
            <a:hueOff val="0"/>
            <a:satOff val="0"/>
            <a:lumOff val="0"/>
            <a:alphaOff val="0"/>
          </a:schemeClr>
        </a:lnRef>
        <a:fillRef idx="1">
          <a:scrgbClr r="0" g="0" b="0"/>
        </a:fillRef>
        <a:effectRef idx="0">
          <a:schemeClr val="accent1">
            <a:tint val="40000"/>
            <a:hueOff val="0"/>
            <a:satOff val="0"/>
            <a:lumOff val="0"/>
            <a:alphaOff val="0"/>
          </a:schemeClr>
        </a:effectRef>
        <a:fontRef idx="minor">
          <a:schemeClr val="dk1">
            <a:hueOff val="0"/>
            <a:satOff val="0"/>
            <a:lumOff val="0"/>
            <a:alphaOff val="0"/>
          </a:schemeClr>
        </a:fontRef>
      </a: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96"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2391</Words>
  <Application>Microsoft Office PowerPoint</Application>
  <PresentationFormat>A4 Paper (210x297 mm)</PresentationFormat>
  <Paragraphs>265</Paragraphs>
  <Slides>19</Slides>
  <Notes>16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blank</vt:lpstr>
      <vt:lpstr>Route to market for independents</vt:lpstr>
      <vt:lpstr>Contents </vt:lpstr>
      <vt:lpstr>Approach Key objectives and evidence base</vt:lpstr>
      <vt:lpstr>Key definitions Meaning of “independents”</vt:lpstr>
      <vt:lpstr>Key definitions Meaning of “Bankable PPA”</vt:lpstr>
      <vt:lpstr>State of the long term PPA market Key observations and conclusions</vt:lpstr>
      <vt:lpstr>Drivers for market change Framework of investigation</vt:lpstr>
      <vt:lpstr>Drivers for market change Evidence for increase in demand</vt:lpstr>
      <vt:lpstr>Drivers for market change Potential drivers of reduced supply</vt:lpstr>
      <vt:lpstr>Drivers for market change Reduced supply – key drivers</vt:lpstr>
      <vt:lpstr>Drivers for market change Reduced supply – key drivers</vt:lpstr>
      <vt:lpstr>Drivers for market change Reduced supply – contributory factors</vt:lpstr>
      <vt:lpstr>Evolution under CfDs What risks are the generators left with?</vt:lpstr>
      <vt:lpstr>Evolution under CfDs Why will a generator still require a PPA?</vt:lpstr>
      <vt:lpstr>Evolution under CfDs What does this PPA look like?</vt:lpstr>
      <vt:lpstr>Evolution under CfDs Effect of CfD on key drivers</vt:lpstr>
      <vt:lpstr>Evolution under CfDs Effect of CfD on key drivers</vt:lpstr>
      <vt:lpstr>Evolution under CfDs Reduced supply – key drivers</vt:lpstr>
      <vt:lpstr>Evolution under CfDs Emerging 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2013-03-14T08:09:06Z</dcterms:created>
  <dcterms:modified xsi:type="dcterms:W3CDTF">2013-12-04T12:09:35Z</dcterms:modified>
</cp:coreProperties>
</file>