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3" r:id="rId2"/>
    <p:sldMasterId id="2147483655" r:id="rId3"/>
  </p:sldMasterIdLst>
  <p:notesMasterIdLst>
    <p:notesMasterId r:id="rId15"/>
  </p:notesMasterIdLst>
  <p:handoutMasterIdLst>
    <p:handoutMasterId r:id="rId16"/>
  </p:handoutMasterIdLst>
  <p:sldIdLst>
    <p:sldId id="257" r:id="rId4"/>
    <p:sldId id="259" r:id="rId5"/>
    <p:sldId id="474" r:id="rId6"/>
    <p:sldId id="485" r:id="rId7"/>
    <p:sldId id="486" r:id="rId8"/>
    <p:sldId id="487" r:id="rId9"/>
    <p:sldId id="488" r:id="rId10"/>
    <p:sldId id="489" r:id="rId11"/>
    <p:sldId id="490" r:id="rId12"/>
    <p:sldId id="492" r:id="rId13"/>
    <p:sldId id="491" r:id="rId14"/>
  </p:sldIdLst>
  <p:sldSz cx="9144000" cy="6858000" type="screen4x3"/>
  <p:notesSz cx="6807200" cy="9906000"/>
  <p:defaultTextStyle>
    <a:defPPr>
      <a:defRPr lang="en-US"/>
    </a:defPPr>
    <a:lvl1pPr algn="ctr" rtl="0" fontAlgn="base">
      <a:spcBef>
        <a:spcPct val="0"/>
      </a:spcBef>
      <a:spcAft>
        <a:spcPct val="0"/>
      </a:spcAft>
      <a:defRPr kern="1200">
        <a:solidFill>
          <a:srgbClr val="000000"/>
        </a:solidFill>
        <a:latin typeface="Arial" charset="0"/>
        <a:ea typeface="+mn-ea"/>
        <a:cs typeface="Arial" charset="0"/>
      </a:defRPr>
    </a:lvl1pPr>
    <a:lvl2pPr marL="457200" algn="ctr" rtl="0" fontAlgn="base">
      <a:spcBef>
        <a:spcPct val="0"/>
      </a:spcBef>
      <a:spcAft>
        <a:spcPct val="0"/>
      </a:spcAft>
      <a:defRPr kern="1200">
        <a:solidFill>
          <a:srgbClr val="000000"/>
        </a:solidFill>
        <a:latin typeface="Arial" charset="0"/>
        <a:ea typeface="+mn-ea"/>
        <a:cs typeface="Arial" charset="0"/>
      </a:defRPr>
    </a:lvl2pPr>
    <a:lvl3pPr marL="914400" algn="ctr" rtl="0" fontAlgn="base">
      <a:spcBef>
        <a:spcPct val="0"/>
      </a:spcBef>
      <a:spcAft>
        <a:spcPct val="0"/>
      </a:spcAft>
      <a:defRPr kern="1200">
        <a:solidFill>
          <a:srgbClr val="000000"/>
        </a:solidFill>
        <a:latin typeface="Arial" charset="0"/>
        <a:ea typeface="+mn-ea"/>
        <a:cs typeface="Arial" charset="0"/>
      </a:defRPr>
    </a:lvl3pPr>
    <a:lvl4pPr marL="1371600" algn="ctr" rtl="0" fontAlgn="base">
      <a:spcBef>
        <a:spcPct val="0"/>
      </a:spcBef>
      <a:spcAft>
        <a:spcPct val="0"/>
      </a:spcAft>
      <a:defRPr kern="1200">
        <a:solidFill>
          <a:srgbClr val="000000"/>
        </a:solidFill>
        <a:latin typeface="Arial" charset="0"/>
        <a:ea typeface="+mn-ea"/>
        <a:cs typeface="Arial" charset="0"/>
      </a:defRPr>
    </a:lvl4pPr>
    <a:lvl5pPr marL="1828800" algn="ctr" rtl="0" fontAlgn="base">
      <a:spcBef>
        <a:spcPct val="0"/>
      </a:spcBef>
      <a:spcAft>
        <a:spcPct val="0"/>
      </a:spcAft>
      <a:defRPr kern="1200">
        <a:solidFill>
          <a:srgbClr val="000000"/>
        </a:solidFill>
        <a:latin typeface="Arial" charset="0"/>
        <a:ea typeface="+mn-ea"/>
        <a:cs typeface="Arial" charset="0"/>
      </a:defRPr>
    </a:lvl5pPr>
    <a:lvl6pPr marL="2286000" algn="l" defTabSz="914400" rtl="0" eaLnBrk="1" latinLnBrk="0" hangingPunct="1">
      <a:defRPr kern="1200">
        <a:solidFill>
          <a:srgbClr val="000000"/>
        </a:solidFill>
        <a:latin typeface="Arial" charset="0"/>
        <a:ea typeface="+mn-ea"/>
        <a:cs typeface="Arial" charset="0"/>
      </a:defRPr>
    </a:lvl6pPr>
    <a:lvl7pPr marL="2743200" algn="l" defTabSz="914400" rtl="0" eaLnBrk="1" latinLnBrk="0" hangingPunct="1">
      <a:defRPr kern="1200">
        <a:solidFill>
          <a:srgbClr val="000000"/>
        </a:solidFill>
        <a:latin typeface="Arial" charset="0"/>
        <a:ea typeface="+mn-ea"/>
        <a:cs typeface="Arial" charset="0"/>
      </a:defRPr>
    </a:lvl7pPr>
    <a:lvl8pPr marL="3200400" algn="l" defTabSz="914400" rtl="0" eaLnBrk="1" latinLnBrk="0" hangingPunct="1">
      <a:defRPr kern="1200">
        <a:solidFill>
          <a:srgbClr val="000000"/>
        </a:solidFill>
        <a:latin typeface="Arial" charset="0"/>
        <a:ea typeface="+mn-ea"/>
        <a:cs typeface="Arial" charset="0"/>
      </a:defRPr>
    </a:lvl8pPr>
    <a:lvl9pPr marL="3657600" algn="l" defTabSz="914400" rtl="0" eaLnBrk="1" latinLnBrk="0" hangingPunct="1">
      <a:defRPr kern="1200">
        <a:solidFill>
          <a:srgbClr val="000000"/>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A00"/>
    <a:srgbClr val="A3AB14"/>
    <a:srgbClr val="A8AB14"/>
    <a:srgbClr val="056CB3"/>
    <a:srgbClr val="80B13E"/>
    <a:srgbClr val="FF0000"/>
    <a:srgbClr val="76787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91681" autoAdjust="0"/>
  </p:normalViewPr>
  <p:slideViewPr>
    <p:cSldViewPr>
      <p:cViewPr>
        <p:scale>
          <a:sx n="68" d="100"/>
          <a:sy n="68" d="100"/>
        </p:scale>
        <p:origin x="-1152" y="-78"/>
      </p:cViewPr>
      <p:guideLst>
        <p:guide orient="horz" pos="2160"/>
        <p:guide orient="horz" pos="4032"/>
        <p:guide orient="horz" pos="912"/>
        <p:guide orient="horz" pos="1056"/>
        <p:guide orient="horz" pos="192"/>
        <p:guide pos="2880"/>
        <p:guide pos="5472"/>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6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4546" name="Rectangle 2"/>
          <p:cNvSpPr>
            <a:spLocks noGrp="1" noChangeArrowheads="1"/>
          </p:cNvSpPr>
          <p:nvPr>
            <p:ph type="hdr" sz="quarter"/>
          </p:nvPr>
        </p:nvSpPr>
        <p:spPr bwMode="auto">
          <a:xfrm>
            <a:off x="1" y="0"/>
            <a:ext cx="294946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solidFill>
                  <a:schemeClr val="tx1"/>
                </a:solidFill>
                <a:latin typeface="Times" charset="0"/>
              </a:defRPr>
            </a:lvl1pPr>
          </a:lstStyle>
          <a:p>
            <a:endParaRPr lang="en-GB"/>
          </a:p>
        </p:txBody>
      </p:sp>
      <p:sp>
        <p:nvSpPr>
          <p:cNvPr id="364547" name="Rectangle 3"/>
          <p:cNvSpPr>
            <a:spLocks noGrp="1" noChangeArrowheads="1"/>
          </p:cNvSpPr>
          <p:nvPr>
            <p:ph type="dt" sz="quarter" idx="1"/>
          </p:nvPr>
        </p:nvSpPr>
        <p:spPr bwMode="auto">
          <a:xfrm>
            <a:off x="3856139" y="0"/>
            <a:ext cx="294946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chemeClr val="tx1"/>
                </a:solidFill>
                <a:latin typeface="Times" charset="0"/>
              </a:defRPr>
            </a:lvl1pPr>
          </a:lstStyle>
          <a:p>
            <a:endParaRPr lang="en-GB"/>
          </a:p>
        </p:txBody>
      </p:sp>
      <p:sp>
        <p:nvSpPr>
          <p:cNvPr id="364548" name="Rectangle 4"/>
          <p:cNvSpPr>
            <a:spLocks noGrp="1" noChangeArrowheads="1"/>
          </p:cNvSpPr>
          <p:nvPr>
            <p:ph type="ftr" sz="quarter" idx="2"/>
          </p:nvPr>
        </p:nvSpPr>
        <p:spPr bwMode="auto">
          <a:xfrm>
            <a:off x="1" y="9409113"/>
            <a:ext cx="294946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solidFill>
                  <a:schemeClr val="tx1"/>
                </a:solidFill>
                <a:latin typeface="Times" charset="0"/>
              </a:defRPr>
            </a:lvl1pPr>
          </a:lstStyle>
          <a:p>
            <a:endParaRPr lang="en-GB"/>
          </a:p>
        </p:txBody>
      </p:sp>
      <p:sp>
        <p:nvSpPr>
          <p:cNvPr id="364549" name="Rectangle 5"/>
          <p:cNvSpPr>
            <a:spLocks noGrp="1" noChangeArrowheads="1"/>
          </p:cNvSpPr>
          <p:nvPr>
            <p:ph type="sldNum" sz="quarter" idx="3"/>
          </p:nvPr>
        </p:nvSpPr>
        <p:spPr bwMode="auto">
          <a:xfrm>
            <a:off x="3856139" y="9409113"/>
            <a:ext cx="294946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solidFill>
                  <a:schemeClr val="tx1"/>
                </a:solidFill>
                <a:latin typeface="Times" charset="0"/>
              </a:defRPr>
            </a:lvl1pPr>
          </a:lstStyle>
          <a:p>
            <a:fld id="{2DE19E16-4AEC-4403-B6C4-B293D09A486B}" type="slidenum">
              <a:rPr lang="en-GB"/>
              <a:pPr/>
              <a:t>‹#›</a:t>
            </a:fld>
            <a:endParaRPr lang="en-GB"/>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Grp="1" noChangeArrowheads="1"/>
          </p:cNvSpPr>
          <p:nvPr>
            <p:ph type="hdr" sz="quarter"/>
          </p:nvPr>
        </p:nvSpPr>
        <p:spPr bwMode="auto">
          <a:xfrm>
            <a:off x="1" y="0"/>
            <a:ext cx="294946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solidFill>
                  <a:schemeClr val="tx1"/>
                </a:solidFill>
                <a:latin typeface="Times" charset="0"/>
              </a:defRPr>
            </a:lvl1pPr>
          </a:lstStyle>
          <a:p>
            <a:endParaRPr lang="en-US"/>
          </a:p>
        </p:txBody>
      </p:sp>
      <p:sp>
        <p:nvSpPr>
          <p:cNvPr id="234499" name="Rectangle 3"/>
          <p:cNvSpPr>
            <a:spLocks noGrp="1" noChangeArrowheads="1"/>
          </p:cNvSpPr>
          <p:nvPr>
            <p:ph type="dt" idx="1"/>
          </p:nvPr>
        </p:nvSpPr>
        <p:spPr bwMode="auto">
          <a:xfrm>
            <a:off x="3857733" y="0"/>
            <a:ext cx="2949467"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chemeClr val="tx1"/>
                </a:solidFill>
                <a:latin typeface="Times" charset="0"/>
              </a:defRPr>
            </a:lvl1pPr>
          </a:lstStyle>
          <a:p>
            <a:endParaRPr lang="en-US"/>
          </a:p>
        </p:txBody>
      </p:sp>
      <p:sp>
        <p:nvSpPr>
          <p:cNvPr id="14340" name="Rectangle 4"/>
          <p:cNvSpPr>
            <a:spLocks noGrp="1" noRot="1" noChangeAspect="1" noChangeArrowheads="1" noTextEdit="1"/>
          </p:cNvSpPr>
          <p:nvPr>
            <p:ph type="sldImg" idx="2"/>
          </p:nvPr>
        </p:nvSpPr>
        <p:spPr bwMode="auto">
          <a:xfrm>
            <a:off x="927100" y="742950"/>
            <a:ext cx="4953000" cy="3714750"/>
          </a:xfrm>
          <a:prstGeom prst="rect">
            <a:avLst/>
          </a:prstGeom>
          <a:noFill/>
          <a:ln w="9525">
            <a:solidFill>
              <a:srgbClr val="000000"/>
            </a:solidFill>
            <a:miter lim="800000"/>
            <a:headEnd/>
            <a:tailEnd/>
          </a:ln>
        </p:spPr>
      </p:sp>
      <p:sp>
        <p:nvSpPr>
          <p:cNvPr id="234501" name="Rectangle 5"/>
          <p:cNvSpPr>
            <a:spLocks noGrp="1" noChangeArrowheads="1"/>
          </p:cNvSpPr>
          <p:nvPr>
            <p:ph type="body" sz="quarter" idx="3"/>
          </p:nvPr>
        </p:nvSpPr>
        <p:spPr bwMode="auto">
          <a:xfrm>
            <a:off x="908264" y="4705350"/>
            <a:ext cx="4990672"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4502" name="Rectangle 6"/>
          <p:cNvSpPr>
            <a:spLocks noGrp="1" noChangeArrowheads="1"/>
          </p:cNvSpPr>
          <p:nvPr>
            <p:ph type="ftr" sz="quarter" idx="4"/>
          </p:nvPr>
        </p:nvSpPr>
        <p:spPr bwMode="auto">
          <a:xfrm>
            <a:off x="1" y="9410700"/>
            <a:ext cx="294946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solidFill>
                  <a:schemeClr val="tx1"/>
                </a:solidFill>
                <a:latin typeface="Times" charset="0"/>
              </a:defRPr>
            </a:lvl1pPr>
          </a:lstStyle>
          <a:p>
            <a:endParaRPr lang="en-US"/>
          </a:p>
        </p:txBody>
      </p:sp>
      <p:sp>
        <p:nvSpPr>
          <p:cNvPr id="234503" name="Rectangle 7"/>
          <p:cNvSpPr>
            <a:spLocks noGrp="1" noChangeArrowheads="1"/>
          </p:cNvSpPr>
          <p:nvPr>
            <p:ph type="sldNum" sz="quarter" idx="5"/>
          </p:nvPr>
        </p:nvSpPr>
        <p:spPr bwMode="auto">
          <a:xfrm>
            <a:off x="3857733" y="9410700"/>
            <a:ext cx="2949467"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solidFill>
                  <a:schemeClr val="tx1"/>
                </a:solidFill>
                <a:latin typeface="Times" charset="0"/>
              </a:defRPr>
            </a:lvl1pPr>
          </a:lstStyle>
          <a:p>
            <a:fld id="{72C926D8-D4AC-469A-9D90-C002A1210736}"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a:xfrm>
            <a:off x="-1" y="9410700"/>
            <a:ext cx="6807200" cy="495300"/>
          </a:xfrm>
        </p:spPr>
        <p:txBody>
          <a:bodyPr/>
          <a:lstStyle/>
          <a:p>
            <a:pPr algn="ctr"/>
            <a:endParaRPr lang="en-US"/>
          </a:p>
        </p:txBody>
      </p:sp>
      <p:sp>
        <p:nvSpPr>
          <p:cNvPr id="5" name="Slide Number Placeholder 4"/>
          <p:cNvSpPr>
            <a:spLocks noGrp="1"/>
          </p:cNvSpPr>
          <p:nvPr>
            <p:ph type="sldNum" sz="quarter" idx="11"/>
          </p:nvPr>
        </p:nvSpPr>
        <p:spPr/>
        <p:txBody>
          <a:bodyPr/>
          <a:lstStyle/>
          <a:p>
            <a:fld id="{72C926D8-D4AC-469A-9D90-C002A121073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2C926D8-D4AC-469A-9D90-C002A121073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2C926D8-D4AC-469A-9D90-C002A1210736}"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2C926D8-D4AC-469A-9D90-C002A121073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2C926D8-D4AC-469A-9D90-C002A121073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2C926D8-D4AC-469A-9D90-C002A121073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2C926D8-D4AC-469A-9D90-C002A121073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2C926D8-D4AC-469A-9D90-C002A121073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2C926D8-D4AC-469A-9D90-C002A121073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2C926D8-D4AC-469A-9D90-C002A121073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2C926D8-D4AC-469A-9D90-C002A121073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 name="Picture 10" descr="HMGovt logo_online v#1B9360.jpg                                001890EAMacintosh HD                   7C2685A7:"/>
          <p:cNvPicPr>
            <a:picLocks noChangeAspect="1" noChangeArrowheads="1"/>
          </p:cNvPicPr>
          <p:nvPr userDrawn="1"/>
        </p:nvPicPr>
        <p:blipFill>
          <a:blip r:embed="rId2" cstate="print"/>
          <a:srcRect/>
          <a:stretch>
            <a:fillRect/>
          </a:stretch>
        </p:blipFill>
        <p:spPr bwMode="auto">
          <a:xfrm>
            <a:off x="5638800" y="5889625"/>
            <a:ext cx="3292475" cy="755650"/>
          </a:xfrm>
          <a:prstGeom prst="rect">
            <a:avLst/>
          </a:prstGeom>
          <a:noFill/>
          <a:ln w="9525">
            <a:noFill/>
            <a:miter lim="800000"/>
            <a:headEnd/>
            <a:tailEnd/>
          </a:ln>
        </p:spPr>
      </p:pic>
      <p:sp>
        <p:nvSpPr>
          <p:cNvPr id="252930" name="Rectangle 2"/>
          <p:cNvSpPr>
            <a:spLocks noGrp="1" noChangeArrowheads="1"/>
          </p:cNvSpPr>
          <p:nvPr>
            <p:ph type="ctrTitle"/>
          </p:nvPr>
        </p:nvSpPr>
        <p:spPr>
          <a:xfrm>
            <a:off x="465138" y="1889125"/>
            <a:ext cx="7688262" cy="2149475"/>
          </a:xfrm>
        </p:spPr>
        <p:txBody>
          <a:bodyPr anchor="t"/>
          <a:lstStyle>
            <a:lvl1pPr>
              <a:lnSpc>
                <a:spcPts val="5600"/>
              </a:lnSpc>
              <a:defRPr sz="5400">
                <a:solidFill>
                  <a:srgbClr val="A8AB14"/>
                </a:solidFill>
              </a:defRPr>
            </a:lvl1pPr>
          </a:lstStyle>
          <a:p>
            <a:r>
              <a:rPr lang="en-GB"/>
              <a:t>Click to edit Master title style</a:t>
            </a:r>
          </a:p>
        </p:txBody>
      </p:sp>
      <p:sp>
        <p:nvSpPr>
          <p:cNvPr id="252931" name="Rectangle 3"/>
          <p:cNvSpPr>
            <a:spLocks noGrp="1" noChangeArrowheads="1"/>
          </p:cNvSpPr>
          <p:nvPr>
            <p:ph type="subTitle" idx="1"/>
          </p:nvPr>
        </p:nvSpPr>
        <p:spPr>
          <a:xfrm>
            <a:off x="465138" y="4267200"/>
            <a:ext cx="6400800" cy="1752600"/>
          </a:xfrm>
          <a:ln algn="ctr"/>
        </p:spPr>
        <p:txBody>
          <a:bodyPr/>
          <a:lstStyle>
            <a:lvl1pPr>
              <a:defRPr sz="3200">
                <a:solidFill>
                  <a:schemeClr val="folHlink"/>
                </a:solidFill>
                <a:latin typeface="Times New Roman" pitchFamily="18" charset="0"/>
              </a:defRPr>
            </a:lvl1pPr>
          </a:lstStyle>
          <a:p>
            <a:r>
              <a:rPr lang="en-GB"/>
              <a:t>Click to edit Master subtitle style</a:t>
            </a:r>
          </a:p>
        </p:txBody>
      </p:sp>
      <p:sp>
        <p:nvSpPr>
          <p:cNvPr id="5" name="Footer Placeholder 4"/>
          <p:cNvSpPr>
            <a:spLocks noGrp="1"/>
          </p:cNvSpPr>
          <p:nvPr>
            <p:ph type="ftr" sz="quarter" idx="10"/>
          </p:nvPr>
        </p:nvSpPr>
        <p:spPr>
          <a:xfrm>
            <a:off x="3175000" y="6350000"/>
            <a:ext cx="2540000" cy="254000"/>
          </a:xfrm>
        </p:spPr>
        <p:txBody>
          <a:bodyPr/>
          <a:lstStyle/>
          <a:p>
            <a:endParaRPr lang="en-GB"/>
          </a:p>
        </p:txBody>
      </p:sp>
    </p:spTree>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sldNum" sz="quarter" idx="10"/>
          </p:nvPr>
        </p:nvSpPr>
        <p:spPr>
          <a:ln/>
        </p:spPr>
        <p:txBody>
          <a:bodyPr/>
          <a:lstStyle>
            <a:lvl1pPr>
              <a:defRPr/>
            </a:lvl1pPr>
          </a:lstStyle>
          <a:p>
            <a:r>
              <a:rPr lang="en-GB"/>
              <a:t>Enter title of presentation here  </a:t>
            </a:r>
            <a:r>
              <a:rPr lang="en-GB">
                <a:solidFill>
                  <a:schemeClr val="hlink"/>
                </a:solidFill>
              </a:rPr>
              <a:t>:</a:t>
            </a:r>
            <a:r>
              <a:rPr lang="en-GB"/>
              <a:t>  Enter date here </a:t>
            </a:r>
            <a:r>
              <a:rPr lang="en-GB">
                <a:solidFill>
                  <a:srgbClr val="80B13E"/>
                </a:solidFill>
              </a:rPr>
              <a:t> </a:t>
            </a:r>
            <a:r>
              <a:rPr lang="en-GB">
                <a:solidFill>
                  <a:schemeClr val="hlink"/>
                </a:solidFill>
              </a:rPr>
              <a:t>:</a:t>
            </a:r>
            <a:r>
              <a:rPr lang="en-GB">
                <a:solidFill>
                  <a:srgbClr val="80B13E"/>
                </a:solidFill>
              </a:rPr>
              <a:t> </a:t>
            </a:r>
            <a:r>
              <a:rPr lang="en-GB"/>
              <a:t> </a:t>
            </a:r>
            <a:fld id="{53FEB7B2-ECB0-4D51-A51F-53933D7418FB}" type="slidenum">
              <a:rPr lang="en-GB" b="1">
                <a:solidFill>
                  <a:schemeClr val="hlink"/>
                </a:solidFill>
              </a:rPr>
              <a:pPr/>
              <a:t>‹#›</a:t>
            </a:fld>
            <a:r>
              <a:rPr lang="en-GB">
                <a:solidFill>
                  <a:srgbClr val="80B13E"/>
                </a:solidFill>
              </a:rPr>
              <a:t> </a:t>
            </a:r>
            <a:r>
              <a:rPr lang="en-GB"/>
              <a:t>of</a:t>
            </a:r>
            <a:r>
              <a:rPr lang="en-GB">
                <a:solidFill>
                  <a:srgbClr val="80B13E"/>
                </a:solidFill>
              </a:rPr>
              <a:t> </a:t>
            </a:r>
            <a:r>
              <a:rPr lang="en-GB" b="1">
                <a:solidFill>
                  <a:schemeClr val="hlink"/>
                </a:solidFill>
              </a:rPr>
              <a:t>8</a:t>
            </a:r>
            <a:endParaRPr lang="en-GB" b="1">
              <a:solidFill>
                <a:srgbClr val="80B13E"/>
              </a:solidFill>
            </a:endParaRPr>
          </a:p>
        </p:txBody>
      </p:sp>
      <p:sp>
        <p:nvSpPr>
          <p:cNvPr id="5" name="Footer Placeholder 4"/>
          <p:cNvSpPr>
            <a:spLocks noGrp="1"/>
          </p:cNvSpPr>
          <p:nvPr>
            <p:ph type="ftr" sz="quarter" idx="11"/>
          </p:nvPr>
        </p:nvSpPr>
        <p:spPr>
          <a:xfrm>
            <a:off x="3175000" y="6350000"/>
            <a:ext cx="2540000" cy="254000"/>
          </a:xfrm>
        </p:spPr>
        <p:txBody>
          <a:bodyPr/>
          <a:lstStyle/>
          <a:p>
            <a:endParaRPr lang="en-GB"/>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2609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304800"/>
            <a:ext cx="6019800" cy="526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sldNum" sz="quarter" idx="10"/>
          </p:nvPr>
        </p:nvSpPr>
        <p:spPr>
          <a:ln/>
        </p:spPr>
        <p:txBody>
          <a:bodyPr/>
          <a:lstStyle>
            <a:lvl1pPr>
              <a:defRPr/>
            </a:lvl1pPr>
          </a:lstStyle>
          <a:p>
            <a:r>
              <a:rPr lang="en-GB"/>
              <a:t>Enter title of presentation here  </a:t>
            </a:r>
            <a:r>
              <a:rPr lang="en-GB">
                <a:solidFill>
                  <a:schemeClr val="hlink"/>
                </a:solidFill>
              </a:rPr>
              <a:t>:</a:t>
            </a:r>
            <a:r>
              <a:rPr lang="en-GB"/>
              <a:t>  Enter date here </a:t>
            </a:r>
            <a:r>
              <a:rPr lang="en-GB">
                <a:solidFill>
                  <a:srgbClr val="80B13E"/>
                </a:solidFill>
              </a:rPr>
              <a:t> </a:t>
            </a:r>
            <a:r>
              <a:rPr lang="en-GB">
                <a:solidFill>
                  <a:schemeClr val="hlink"/>
                </a:solidFill>
              </a:rPr>
              <a:t>:</a:t>
            </a:r>
            <a:r>
              <a:rPr lang="en-GB">
                <a:solidFill>
                  <a:srgbClr val="80B13E"/>
                </a:solidFill>
              </a:rPr>
              <a:t> </a:t>
            </a:r>
            <a:r>
              <a:rPr lang="en-GB"/>
              <a:t> </a:t>
            </a:r>
            <a:fld id="{7F4D94F9-3CDA-4A15-AD86-B23395234F2D}" type="slidenum">
              <a:rPr lang="en-GB" b="1">
                <a:solidFill>
                  <a:schemeClr val="hlink"/>
                </a:solidFill>
              </a:rPr>
              <a:pPr/>
              <a:t>‹#›</a:t>
            </a:fld>
            <a:r>
              <a:rPr lang="en-GB">
                <a:solidFill>
                  <a:srgbClr val="80B13E"/>
                </a:solidFill>
              </a:rPr>
              <a:t> </a:t>
            </a:r>
            <a:r>
              <a:rPr lang="en-GB"/>
              <a:t>of</a:t>
            </a:r>
            <a:r>
              <a:rPr lang="en-GB">
                <a:solidFill>
                  <a:srgbClr val="80B13E"/>
                </a:solidFill>
              </a:rPr>
              <a:t> </a:t>
            </a:r>
            <a:r>
              <a:rPr lang="en-GB" b="1">
                <a:solidFill>
                  <a:schemeClr val="hlink"/>
                </a:solidFill>
              </a:rPr>
              <a:t>8</a:t>
            </a:r>
            <a:endParaRPr lang="en-GB" b="1">
              <a:solidFill>
                <a:srgbClr val="80B13E"/>
              </a:solidFill>
            </a:endParaRPr>
          </a:p>
        </p:txBody>
      </p:sp>
      <p:sp>
        <p:nvSpPr>
          <p:cNvPr id="5" name="Footer Placeholder 4"/>
          <p:cNvSpPr>
            <a:spLocks noGrp="1"/>
          </p:cNvSpPr>
          <p:nvPr>
            <p:ph type="ftr" sz="quarter" idx="11"/>
          </p:nvPr>
        </p:nvSpPr>
        <p:spPr>
          <a:xfrm>
            <a:off x="3175000" y="6350000"/>
            <a:ext cx="2540000" cy="254000"/>
          </a:xfrm>
        </p:spPr>
        <p:txBody>
          <a:bodyPr/>
          <a:lstStyle/>
          <a:p>
            <a:endParaRPr lang="en-GB"/>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GB"/>
          </a:p>
        </p:txBody>
      </p:sp>
      <p:sp>
        <p:nvSpPr>
          <p:cNvPr id="3" name="SmartArt Placeholder 2"/>
          <p:cNvSpPr>
            <a:spLocks noGrp="1"/>
          </p:cNvSpPr>
          <p:nvPr>
            <p:ph type="dgm" idx="1"/>
          </p:nvPr>
        </p:nvSpPr>
        <p:spPr>
          <a:xfrm>
            <a:off x="457200" y="1676400"/>
            <a:ext cx="8229600" cy="3889375"/>
          </a:xfrm>
        </p:spPr>
        <p:txBody>
          <a:bodyPr/>
          <a:lstStyle/>
          <a:p>
            <a:pPr lvl="0"/>
            <a:endParaRPr lang="en-GB" noProof="0" smtClean="0"/>
          </a:p>
        </p:txBody>
      </p:sp>
      <p:sp>
        <p:nvSpPr>
          <p:cNvPr id="4" name="Rectangle 4"/>
          <p:cNvSpPr>
            <a:spLocks noGrp="1" noChangeArrowheads="1"/>
          </p:cNvSpPr>
          <p:nvPr>
            <p:ph type="sldNum" sz="quarter" idx="10"/>
          </p:nvPr>
        </p:nvSpPr>
        <p:spPr>
          <a:ln/>
        </p:spPr>
        <p:txBody>
          <a:bodyPr/>
          <a:lstStyle>
            <a:lvl1pPr>
              <a:defRPr/>
            </a:lvl1pPr>
          </a:lstStyle>
          <a:p>
            <a:r>
              <a:rPr lang="en-GB"/>
              <a:t>Enter title of presentation here  </a:t>
            </a:r>
            <a:r>
              <a:rPr lang="en-GB">
                <a:solidFill>
                  <a:schemeClr val="hlink"/>
                </a:solidFill>
              </a:rPr>
              <a:t>:</a:t>
            </a:r>
            <a:r>
              <a:rPr lang="en-GB"/>
              <a:t>  Enter date here </a:t>
            </a:r>
            <a:r>
              <a:rPr lang="en-GB">
                <a:solidFill>
                  <a:srgbClr val="80B13E"/>
                </a:solidFill>
              </a:rPr>
              <a:t> </a:t>
            </a:r>
            <a:r>
              <a:rPr lang="en-GB">
                <a:solidFill>
                  <a:schemeClr val="hlink"/>
                </a:solidFill>
              </a:rPr>
              <a:t>:</a:t>
            </a:r>
            <a:r>
              <a:rPr lang="en-GB">
                <a:solidFill>
                  <a:srgbClr val="80B13E"/>
                </a:solidFill>
              </a:rPr>
              <a:t> </a:t>
            </a:r>
            <a:r>
              <a:rPr lang="en-GB"/>
              <a:t> </a:t>
            </a:r>
            <a:fld id="{1C381BFC-E659-42F4-8678-8944B1443811}" type="slidenum">
              <a:rPr lang="en-GB" b="1">
                <a:solidFill>
                  <a:schemeClr val="hlink"/>
                </a:solidFill>
              </a:rPr>
              <a:pPr/>
              <a:t>‹#›</a:t>
            </a:fld>
            <a:r>
              <a:rPr lang="en-GB">
                <a:solidFill>
                  <a:srgbClr val="80B13E"/>
                </a:solidFill>
              </a:rPr>
              <a:t> </a:t>
            </a:r>
            <a:r>
              <a:rPr lang="en-GB"/>
              <a:t>of</a:t>
            </a:r>
            <a:r>
              <a:rPr lang="en-GB">
                <a:solidFill>
                  <a:srgbClr val="80B13E"/>
                </a:solidFill>
              </a:rPr>
              <a:t> </a:t>
            </a:r>
            <a:r>
              <a:rPr lang="en-GB" b="1">
                <a:solidFill>
                  <a:schemeClr val="hlink"/>
                </a:solidFill>
              </a:rPr>
              <a:t>8</a:t>
            </a:r>
            <a:endParaRPr lang="en-GB" b="1">
              <a:solidFill>
                <a:srgbClr val="80B13E"/>
              </a:solidFill>
            </a:endParaRPr>
          </a:p>
        </p:txBody>
      </p:sp>
      <p:sp>
        <p:nvSpPr>
          <p:cNvPr id="5" name="Footer Placeholder 4"/>
          <p:cNvSpPr>
            <a:spLocks noGrp="1"/>
          </p:cNvSpPr>
          <p:nvPr>
            <p:ph type="ftr" sz="quarter" idx="11"/>
          </p:nvPr>
        </p:nvSpPr>
        <p:spPr>
          <a:xfrm>
            <a:off x="3175000" y="6350000"/>
            <a:ext cx="2540000" cy="254000"/>
          </a:xfrm>
        </p:spPr>
        <p:txBody>
          <a:bodyPr/>
          <a:lstStyle/>
          <a:p>
            <a:endParaRPr lang="en-GB"/>
          </a:p>
        </p:txBody>
      </p:sp>
    </p:spTree>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76400"/>
            <a:ext cx="8229600" cy="3889375"/>
          </a:xfrm>
        </p:spPr>
        <p:txBody>
          <a:bodyPr/>
          <a:lstStyle/>
          <a:p>
            <a:pPr lvl="0"/>
            <a:endParaRPr lang="en-GB" noProof="0" smtClean="0"/>
          </a:p>
        </p:txBody>
      </p:sp>
      <p:sp>
        <p:nvSpPr>
          <p:cNvPr id="4" name="Rectangle 4"/>
          <p:cNvSpPr>
            <a:spLocks noGrp="1" noChangeArrowheads="1"/>
          </p:cNvSpPr>
          <p:nvPr>
            <p:ph type="sldNum" sz="quarter" idx="10"/>
          </p:nvPr>
        </p:nvSpPr>
        <p:spPr>
          <a:ln/>
        </p:spPr>
        <p:txBody>
          <a:bodyPr/>
          <a:lstStyle>
            <a:lvl1pPr>
              <a:defRPr/>
            </a:lvl1pPr>
          </a:lstStyle>
          <a:p>
            <a:r>
              <a:rPr lang="en-GB"/>
              <a:t>Enter title of presentation here  </a:t>
            </a:r>
            <a:r>
              <a:rPr lang="en-GB">
                <a:solidFill>
                  <a:schemeClr val="hlink"/>
                </a:solidFill>
              </a:rPr>
              <a:t>:</a:t>
            </a:r>
            <a:r>
              <a:rPr lang="en-GB"/>
              <a:t>  Enter date here </a:t>
            </a:r>
            <a:r>
              <a:rPr lang="en-GB">
                <a:solidFill>
                  <a:srgbClr val="80B13E"/>
                </a:solidFill>
              </a:rPr>
              <a:t> </a:t>
            </a:r>
            <a:r>
              <a:rPr lang="en-GB">
                <a:solidFill>
                  <a:schemeClr val="hlink"/>
                </a:solidFill>
              </a:rPr>
              <a:t>:</a:t>
            </a:r>
            <a:r>
              <a:rPr lang="en-GB">
                <a:solidFill>
                  <a:srgbClr val="80B13E"/>
                </a:solidFill>
              </a:rPr>
              <a:t> </a:t>
            </a:r>
            <a:r>
              <a:rPr lang="en-GB"/>
              <a:t> </a:t>
            </a:r>
            <a:fld id="{466D17F9-CCAF-4FC6-936F-264EF189AA33}" type="slidenum">
              <a:rPr lang="en-GB" b="1">
                <a:solidFill>
                  <a:schemeClr val="hlink"/>
                </a:solidFill>
              </a:rPr>
              <a:pPr/>
              <a:t>‹#›</a:t>
            </a:fld>
            <a:r>
              <a:rPr lang="en-GB">
                <a:solidFill>
                  <a:srgbClr val="80B13E"/>
                </a:solidFill>
              </a:rPr>
              <a:t> </a:t>
            </a:r>
            <a:r>
              <a:rPr lang="en-GB"/>
              <a:t>of</a:t>
            </a:r>
            <a:r>
              <a:rPr lang="en-GB">
                <a:solidFill>
                  <a:srgbClr val="80B13E"/>
                </a:solidFill>
              </a:rPr>
              <a:t> </a:t>
            </a:r>
            <a:r>
              <a:rPr lang="en-GB" b="1">
                <a:solidFill>
                  <a:schemeClr val="hlink"/>
                </a:solidFill>
              </a:rPr>
              <a:t>8</a:t>
            </a:r>
            <a:endParaRPr lang="en-GB" b="1">
              <a:solidFill>
                <a:srgbClr val="80B13E"/>
              </a:solidFill>
            </a:endParaRPr>
          </a:p>
        </p:txBody>
      </p:sp>
      <p:sp>
        <p:nvSpPr>
          <p:cNvPr id="5" name="Footer Placeholder 4"/>
          <p:cNvSpPr>
            <a:spLocks noGrp="1"/>
          </p:cNvSpPr>
          <p:nvPr>
            <p:ph type="ftr" sz="quarter" idx="11"/>
          </p:nvPr>
        </p:nvSpPr>
        <p:spPr>
          <a:xfrm>
            <a:off x="3175000" y="6350000"/>
            <a:ext cx="2540000" cy="254000"/>
          </a:xfrm>
        </p:spPr>
        <p:txBody>
          <a:bodyPr/>
          <a:lstStyle/>
          <a:p>
            <a:endParaRPr lang="en-GB"/>
          </a:p>
        </p:txBody>
      </p:sp>
    </p:spTree>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 name="Picture 10" descr="HMGovt logo_online v#1B92D3.png                                001890EAMacintosh HD                   7C2685A7:"/>
          <p:cNvPicPr>
            <a:picLocks noChangeAspect="1" noChangeArrowheads="1"/>
          </p:cNvPicPr>
          <p:nvPr userDrawn="1"/>
        </p:nvPicPr>
        <p:blipFill>
          <a:blip r:embed="rId2" cstate="print"/>
          <a:srcRect/>
          <a:stretch>
            <a:fillRect/>
          </a:stretch>
        </p:blipFill>
        <p:spPr bwMode="auto">
          <a:xfrm>
            <a:off x="5886450" y="6100763"/>
            <a:ext cx="2790825" cy="334962"/>
          </a:xfrm>
          <a:prstGeom prst="rect">
            <a:avLst/>
          </a:prstGeom>
          <a:noFill/>
          <a:ln w="9525">
            <a:noFill/>
            <a:miter lim="800000"/>
            <a:headEnd/>
            <a:tailEnd/>
          </a:ln>
        </p:spPr>
      </p:pic>
      <p:sp>
        <p:nvSpPr>
          <p:cNvPr id="254982" name="Rectangle 6"/>
          <p:cNvSpPr>
            <a:spLocks noGrp="1" noChangeArrowheads="1"/>
          </p:cNvSpPr>
          <p:nvPr>
            <p:ph type="ctrTitle"/>
          </p:nvPr>
        </p:nvSpPr>
        <p:spPr>
          <a:xfrm>
            <a:off x="465138" y="1889125"/>
            <a:ext cx="7688262" cy="2149475"/>
          </a:xfrm>
        </p:spPr>
        <p:txBody>
          <a:bodyPr anchor="t"/>
          <a:lstStyle>
            <a:lvl1pPr>
              <a:lnSpc>
                <a:spcPts val="5600"/>
              </a:lnSpc>
              <a:defRPr sz="5400"/>
            </a:lvl1pPr>
          </a:lstStyle>
          <a:p>
            <a:r>
              <a:rPr lang="en-GB"/>
              <a:t>Click to edit Master title style</a:t>
            </a:r>
          </a:p>
        </p:txBody>
      </p:sp>
      <p:sp>
        <p:nvSpPr>
          <p:cNvPr id="254983" name="Rectangle 7"/>
          <p:cNvSpPr>
            <a:spLocks noGrp="1" noChangeArrowheads="1"/>
          </p:cNvSpPr>
          <p:nvPr>
            <p:ph type="subTitle" idx="1"/>
          </p:nvPr>
        </p:nvSpPr>
        <p:spPr>
          <a:xfrm>
            <a:off x="465138" y="4267200"/>
            <a:ext cx="6400800" cy="1752600"/>
          </a:xfrm>
          <a:ln algn="ctr"/>
        </p:spPr>
        <p:txBody>
          <a:bodyPr/>
          <a:lstStyle>
            <a:lvl1pPr>
              <a:defRPr sz="3200">
                <a:latin typeface="Times New Roman" pitchFamily="18" charset="0"/>
              </a:defRPr>
            </a:lvl1pPr>
          </a:lstStyle>
          <a:p>
            <a:r>
              <a:rPr lang="en-GB"/>
              <a:t>Click to edit Master subtitle style</a:t>
            </a:r>
          </a:p>
        </p:txBody>
      </p:sp>
    </p:spTree>
  </p:cSld>
  <p:clrMapOvr>
    <a:masterClrMapping/>
  </p:clrMapOvr>
  <p:transition spd="med">
    <p:wipe dir="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spd="med">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76400"/>
            <a:ext cx="4038600" cy="3889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76400"/>
            <a:ext cx="4038600" cy="3889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spd="med">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spd="med">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sldNum" sz="quarter" idx="10"/>
          </p:nvPr>
        </p:nvSpPr>
        <p:spPr>
          <a:ln/>
        </p:spPr>
        <p:txBody>
          <a:bodyPr/>
          <a:lstStyle>
            <a:lvl1pPr>
              <a:defRPr/>
            </a:lvl1pPr>
          </a:lstStyle>
          <a:p>
            <a:r>
              <a:rPr lang="en-GB"/>
              <a:t>Enter title of presentation here  </a:t>
            </a:r>
            <a:r>
              <a:rPr lang="en-GB">
                <a:solidFill>
                  <a:schemeClr val="hlink"/>
                </a:solidFill>
              </a:rPr>
              <a:t>:</a:t>
            </a:r>
            <a:r>
              <a:rPr lang="en-GB"/>
              <a:t>  Enter date here </a:t>
            </a:r>
            <a:r>
              <a:rPr lang="en-GB">
                <a:solidFill>
                  <a:srgbClr val="80B13E"/>
                </a:solidFill>
              </a:rPr>
              <a:t> </a:t>
            </a:r>
            <a:r>
              <a:rPr lang="en-GB">
                <a:solidFill>
                  <a:schemeClr val="hlink"/>
                </a:solidFill>
              </a:rPr>
              <a:t>:</a:t>
            </a:r>
            <a:r>
              <a:rPr lang="en-GB">
                <a:solidFill>
                  <a:srgbClr val="80B13E"/>
                </a:solidFill>
              </a:rPr>
              <a:t> </a:t>
            </a:r>
            <a:r>
              <a:rPr lang="en-GB"/>
              <a:t> </a:t>
            </a:r>
            <a:fld id="{C87EC961-AB7E-44BB-9AB3-28C9B5249B00}" type="slidenum">
              <a:rPr lang="en-GB" b="1">
                <a:solidFill>
                  <a:schemeClr val="hlink"/>
                </a:solidFill>
              </a:rPr>
              <a:pPr/>
              <a:t>‹#›</a:t>
            </a:fld>
            <a:r>
              <a:rPr lang="en-GB">
                <a:solidFill>
                  <a:srgbClr val="80B13E"/>
                </a:solidFill>
              </a:rPr>
              <a:t> </a:t>
            </a:r>
            <a:r>
              <a:rPr lang="en-GB"/>
              <a:t>of</a:t>
            </a:r>
            <a:r>
              <a:rPr lang="en-GB">
                <a:solidFill>
                  <a:srgbClr val="80B13E"/>
                </a:solidFill>
              </a:rPr>
              <a:t> </a:t>
            </a:r>
            <a:r>
              <a:rPr lang="en-GB" b="1">
                <a:solidFill>
                  <a:schemeClr val="hlink"/>
                </a:solidFill>
              </a:rPr>
              <a:t>8</a:t>
            </a:r>
            <a:endParaRPr lang="en-GB" b="1">
              <a:solidFill>
                <a:srgbClr val="80B13E"/>
              </a:solidFill>
            </a:endParaRPr>
          </a:p>
        </p:txBody>
      </p:sp>
      <p:sp>
        <p:nvSpPr>
          <p:cNvPr id="5" name="Footer Placeholder 4"/>
          <p:cNvSpPr>
            <a:spLocks noGrp="1"/>
          </p:cNvSpPr>
          <p:nvPr>
            <p:ph type="ftr" sz="quarter" idx="11"/>
          </p:nvPr>
        </p:nvSpPr>
        <p:spPr>
          <a:xfrm>
            <a:off x="3175000" y="6350000"/>
            <a:ext cx="2540000" cy="254000"/>
          </a:xfrm>
        </p:spPr>
        <p:txBody>
          <a:bodyPr/>
          <a:lstStyle/>
          <a:p>
            <a:endParaRPr lang="en-GB"/>
          </a:p>
        </p:txBody>
      </p:sp>
    </p:spTree>
  </p:cSld>
  <p:clrMapOvr>
    <a:masterClrMapping/>
  </p:clrMapOvr>
  <p:transition spd="med">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spd="med">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2609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304800"/>
            <a:ext cx="6019800" cy="526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r>
              <a:rPr lang="en-GB"/>
              <a:t>Enter title of presentation here  </a:t>
            </a:r>
            <a:r>
              <a:rPr lang="en-GB">
                <a:solidFill>
                  <a:schemeClr val="hlink"/>
                </a:solidFill>
              </a:rPr>
              <a:t>:</a:t>
            </a:r>
            <a:r>
              <a:rPr lang="en-GB"/>
              <a:t>  Enter date here </a:t>
            </a:r>
            <a:r>
              <a:rPr lang="en-GB">
                <a:solidFill>
                  <a:srgbClr val="80B13E"/>
                </a:solidFill>
              </a:rPr>
              <a:t> </a:t>
            </a:r>
            <a:r>
              <a:rPr lang="en-GB">
                <a:solidFill>
                  <a:schemeClr val="hlink"/>
                </a:solidFill>
              </a:rPr>
              <a:t>:</a:t>
            </a:r>
            <a:r>
              <a:rPr lang="en-GB">
                <a:solidFill>
                  <a:srgbClr val="80B13E"/>
                </a:solidFill>
              </a:rPr>
              <a:t> </a:t>
            </a:r>
            <a:r>
              <a:rPr lang="en-GB"/>
              <a:t> </a:t>
            </a:r>
            <a:fld id="{0E760BEE-809D-46C5-A6BB-D3D11D7FB012}" type="slidenum">
              <a:rPr lang="en-GB" b="1">
                <a:solidFill>
                  <a:schemeClr val="hlink"/>
                </a:solidFill>
              </a:rPr>
              <a:pPr/>
              <a:t>‹#›</a:t>
            </a:fld>
            <a:r>
              <a:rPr lang="en-GB">
                <a:solidFill>
                  <a:srgbClr val="80B13E"/>
                </a:solidFill>
              </a:rPr>
              <a:t> </a:t>
            </a:r>
            <a:r>
              <a:rPr lang="en-GB"/>
              <a:t>of</a:t>
            </a:r>
            <a:r>
              <a:rPr lang="en-GB">
                <a:solidFill>
                  <a:srgbClr val="80B13E"/>
                </a:solidFill>
              </a:rPr>
              <a:t> </a:t>
            </a:r>
            <a:r>
              <a:rPr lang="en-GB" b="1">
                <a:solidFill>
                  <a:schemeClr val="hlink"/>
                </a:solidFill>
              </a:rPr>
              <a:t>8</a:t>
            </a:r>
            <a:endParaRPr lang="en-GB" b="1">
              <a:solidFill>
                <a:srgbClr val="80B13E"/>
              </a:solidFill>
            </a:endParaRPr>
          </a:p>
        </p:txBody>
      </p:sp>
      <p:sp>
        <p:nvSpPr>
          <p:cNvPr id="5" name="Footer Placeholder 4"/>
          <p:cNvSpPr>
            <a:spLocks noGrp="1"/>
          </p:cNvSpPr>
          <p:nvPr>
            <p:ph type="ftr" sz="quarter" idx="11"/>
          </p:nvPr>
        </p:nvSpPr>
        <p:spPr>
          <a:xfrm>
            <a:off x="3175000" y="6350000"/>
            <a:ext cx="2540000" cy="254000"/>
          </a:xfrm>
        </p:spPr>
        <p:txBody>
          <a:bodyPr/>
          <a:lstStyle/>
          <a:p>
            <a:endParaRPr lang="en-GB"/>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76400"/>
            <a:ext cx="4038600" cy="3889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76400"/>
            <a:ext cx="4038600" cy="3889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sldNum" sz="quarter" idx="10"/>
          </p:nvPr>
        </p:nvSpPr>
        <p:spPr>
          <a:ln/>
        </p:spPr>
        <p:txBody>
          <a:bodyPr/>
          <a:lstStyle>
            <a:lvl1pPr>
              <a:defRPr/>
            </a:lvl1pPr>
          </a:lstStyle>
          <a:p>
            <a:r>
              <a:rPr lang="en-GB"/>
              <a:t>Enter title of presentation here  </a:t>
            </a:r>
            <a:r>
              <a:rPr lang="en-GB">
                <a:solidFill>
                  <a:schemeClr val="hlink"/>
                </a:solidFill>
              </a:rPr>
              <a:t>:</a:t>
            </a:r>
            <a:r>
              <a:rPr lang="en-GB"/>
              <a:t>  Enter date here </a:t>
            </a:r>
            <a:r>
              <a:rPr lang="en-GB">
                <a:solidFill>
                  <a:srgbClr val="80B13E"/>
                </a:solidFill>
              </a:rPr>
              <a:t> </a:t>
            </a:r>
            <a:r>
              <a:rPr lang="en-GB">
                <a:solidFill>
                  <a:schemeClr val="hlink"/>
                </a:solidFill>
              </a:rPr>
              <a:t>:</a:t>
            </a:r>
            <a:r>
              <a:rPr lang="en-GB">
                <a:solidFill>
                  <a:srgbClr val="80B13E"/>
                </a:solidFill>
              </a:rPr>
              <a:t> </a:t>
            </a:r>
            <a:r>
              <a:rPr lang="en-GB"/>
              <a:t> </a:t>
            </a:r>
            <a:fld id="{A4777B6A-0DE3-403A-89A2-C6E345C61A1C}" type="slidenum">
              <a:rPr lang="en-GB" b="1">
                <a:solidFill>
                  <a:schemeClr val="hlink"/>
                </a:solidFill>
              </a:rPr>
              <a:pPr/>
              <a:t>‹#›</a:t>
            </a:fld>
            <a:r>
              <a:rPr lang="en-GB">
                <a:solidFill>
                  <a:srgbClr val="80B13E"/>
                </a:solidFill>
              </a:rPr>
              <a:t> </a:t>
            </a:r>
            <a:r>
              <a:rPr lang="en-GB"/>
              <a:t>of</a:t>
            </a:r>
            <a:r>
              <a:rPr lang="en-GB">
                <a:solidFill>
                  <a:srgbClr val="80B13E"/>
                </a:solidFill>
              </a:rPr>
              <a:t> </a:t>
            </a:r>
            <a:r>
              <a:rPr lang="en-GB" b="1">
                <a:solidFill>
                  <a:schemeClr val="hlink"/>
                </a:solidFill>
              </a:rPr>
              <a:t>8</a:t>
            </a:r>
            <a:endParaRPr lang="en-GB" b="1">
              <a:solidFill>
                <a:srgbClr val="80B13E"/>
              </a:solidFill>
            </a:endParaRPr>
          </a:p>
        </p:txBody>
      </p:sp>
      <p:sp>
        <p:nvSpPr>
          <p:cNvPr id="6" name="Footer Placeholder 5"/>
          <p:cNvSpPr>
            <a:spLocks noGrp="1"/>
          </p:cNvSpPr>
          <p:nvPr>
            <p:ph type="ftr" sz="quarter" idx="11"/>
          </p:nvPr>
        </p:nvSpPr>
        <p:spPr>
          <a:xfrm>
            <a:off x="3175000" y="6350000"/>
            <a:ext cx="2540000" cy="254000"/>
          </a:xfrm>
        </p:spPr>
        <p:txBody>
          <a:bodyPr/>
          <a:lstStyle/>
          <a:p>
            <a:endParaRPr lang="en-GB"/>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sldNum" sz="quarter" idx="10"/>
          </p:nvPr>
        </p:nvSpPr>
        <p:spPr>
          <a:ln/>
        </p:spPr>
        <p:txBody>
          <a:bodyPr/>
          <a:lstStyle>
            <a:lvl1pPr>
              <a:defRPr/>
            </a:lvl1pPr>
          </a:lstStyle>
          <a:p>
            <a:r>
              <a:rPr lang="en-GB"/>
              <a:t>Enter title of presentation here  </a:t>
            </a:r>
            <a:r>
              <a:rPr lang="en-GB">
                <a:solidFill>
                  <a:schemeClr val="hlink"/>
                </a:solidFill>
              </a:rPr>
              <a:t>:</a:t>
            </a:r>
            <a:r>
              <a:rPr lang="en-GB"/>
              <a:t>  Enter date here </a:t>
            </a:r>
            <a:r>
              <a:rPr lang="en-GB">
                <a:solidFill>
                  <a:srgbClr val="80B13E"/>
                </a:solidFill>
              </a:rPr>
              <a:t> </a:t>
            </a:r>
            <a:r>
              <a:rPr lang="en-GB">
                <a:solidFill>
                  <a:schemeClr val="hlink"/>
                </a:solidFill>
              </a:rPr>
              <a:t>:</a:t>
            </a:r>
            <a:r>
              <a:rPr lang="en-GB">
                <a:solidFill>
                  <a:srgbClr val="80B13E"/>
                </a:solidFill>
              </a:rPr>
              <a:t> </a:t>
            </a:r>
            <a:r>
              <a:rPr lang="en-GB"/>
              <a:t> </a:t>
            </a:r>
            <a:fld id="{AA0F0F21-5DA6-457F-9460-5A830051CDB1}" type="slidenum">
              <a:rPr lang="en-GB" b="1">
                <a:solidFill>
                  <a:schemeClr val="hlink"/>
                </a:solidFill>
              </a:rPr>
              <a:pPr/>
              <a:t>‹#›</a:t>
            </a:fld>
            <a:r>
              <a:rPr lang="en-GB">
                <a:solidFill>
                  <a:srgbClr val="80B13E"/>
                </a:solidFill>
              </a:rPr>
              <a:t> </a:t>
            </a:r>
            <a:r>
              <a:rPr lang="en-GB"/>
              <a:t>of</a:t>
            </a:r>
            <a:r>
              <a:rPr lang="en-GB">
                <a:solidFill>
                  <a:srgbClr val="80B13E"/>
                </a:solidFill>
              </a:rPr>
              <a:t> </a:t>
            </a:r>
            <a:r>
              <a:rPr lang="en-GB" b="1">
                <a:solidFill>
                  <a:schemeClr val="hlink"/>
                </a:solidFill>
              </a:rPr>
              <a:t>8</a:t>
            </a:r>
            <a:endParaRPr lang="en-GB" b="1">
              <a:solidFill>
                <a:srgbClr val="80B13E"/>
              </a:solidFill>
            </a:endParaRPr>
          </a:p>
        </p:txBody>
      </p:sp>
      <p:sp>
        <p:nvSpPr>
          <p:cNvPr id="8" name="Footer Placeholder 7"/>
          <p:cNvSpPr>
            <a:spLocks noGrp="1"/>
          </p:cNvSpPr>
          <p:nvPr>
            <p:ph type="ftr" sz="quarter" idx="11"/>
          </p:nvPr>
        </p:nvSpPr>
        <p:spPr>
          <a:xfrm>
            <a:off x="3175000" y="6350000"/>
            <a:ext cx="2540000" cy="254000"/>
          </a:xfrm>
        </p:spPr>
        <p:txBody>
          <a:bodyPr/>
          <a:lstStyle/>
          <a:p>
            <a:endParaRPr lang="en-GB"/>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sldNum" sz="quarter" idx="10"/>
          </p:nvPr>
        </p:nvSpPr>
        <p:spPr>
          <a:ln/>
        </p:spPr>
        <p:txBody>
          <a:bodyPr/>
          <a:lstStyle>
            <a:lvl1pPr>
              <a:defRPr/>
            </a:lvl1pPr>
          </a:lstStyle>
          <a:p>
            <a:r>
              <a:rPr lang="en-GB"/>
              <a:t>Enter title of presentation here  </a:t>
            </a:r>
            <a:r>
              <a:rPr lang="en-GB">
                <a:solidFill>
                  <a:schemeClr val="hlink"/>
                </a:solidFill>
              </a:rPr>
              <a:t>:</a:t>
            </a:r>
            <a:r>
              <a:rPr lang="en-GB"/>
              <a:t>  Enter date here </a:t>
            </a:r>
            <a:r>
              <a:rPr lang="en-GB">
                <a:solidFill>
                  <a:srgbClr val="80B13E"/>
                </a:solidFill>
              </a:rPr>
              <a:t> </a:t>
            </a:r>
            <a:r>
              <a:rPr lang="en-GB">
                <a:solidFill>
                  <a:schemeClr val="hlink"/>
                </a:solidFill>
              </a:rPr>
              <a:t>:</a:t>
            </a:r>
            <a:r>
              <a:rPr lang="en-GB">
                <a:solidFill>
                  <a:srgbClr val="80B13E"/>
                </a:solidFill>
              </a:rPr>
              <a:t> </a:t>
            </a:r>
            <a:r>
              <a:rPr lang="en-GB"/>
              <a:t> </a:t>
            </a:r>
            <a:fld id="{AF27865A-4B82-482A-A9AF-2BDDB9EAAFAC}" type="slidenum">
              <a:rPr lang="en-GB" b="1">
                <a:solidFill>
                  <a:schemeClr val="hlink"/>
                </a:solidFill>
              </a:rPr>
              <a:pPr/>
              <a:t>‹#›</a:t>
            </a:fld>
            <a:r>
              <a:rPr lang="en-GB">
                <a:solidFill>
                  <a:srgbClr val="80B13E"/>
                </a:solidFill>
              </a:rPr>
              <a:t> </a:t>
            </a:r>
            <a:r>
              <a:rPr lang="en-GB"/>
              <a:t>of</a:t>
            </a:r>
            <a:r>
              <a:rPr lang="en-GB">
                <a:solidFill>
                  <a:srgbClr val="80B13E"/>
                </a:solidFill>
              </a:rPr>
              <a:t> </a:t>
            </a:r>
            <a:r>
              <a:rPr lang="en-GB" b="1">
                <a:solidFill>
                  <a:schemeClr val="hlink"/>
                </a:solidFill>
              </a:rPr>
              <a:t>8</a:t>
            </a:r>
            <a:endParaRPr lang="en-GB" b="1">
              <a:solidFill>
                <a:srgbClr val="80B13E"/>
              </a:solidFill>
            </a:endParaRPr>
          </a:p>
        </p:txBody>
      </p:sp>
      <p:sp>
        <p:nvSpPr>
          <p:cNvPr id="4" name="Footer Placeholder 3"/>
          <p:cNvSpPr>
            <a:spLocks noGrp="1"/>
          </p:cNvSpPr>
          <p:nvPr>
            <p:ph type="ftr" sz="quarter" idx="11"/>
          </p:nvPr>
        </p:nvSpPr>
        <p:spPr>
          <a:xfrm>
            <a:off x="3175000" y="6350000"/>
            <a:ext cx="2540000" cy="254000"/>
          </a:xfrm>
        </p:spPr>
        <p:txBody>
          <a:bodyPr/>
          <a:lstStyle/>
          <a:p>
            <a:endParaRPr lang="en-GB"/>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r>
              <a:rPr lang="en-GB"/>
              <a:t>Enter title of presentation here  </a:t>
            </a:r>
            <a:r>
              <a:rPr lang="en-GB">
                <a:solidFill>
                  <a:schemeClr val="hlink"/>
                </a:solidFill>
              </a:rPr>
              <a:t>:</a:t>
            </a:r>
            <a:r>
              <a:rPr lang="en-GB"/>
              <a:t>  Enter date here </a:t>
            </a:r>
            <a:r>
              <a:rPr lang="en-GB">
                <a:solidFill>
                  <a:srgbClr val="80B13E"/>
                </a:solidFill>
              </a:rPr>
              <a:t> </a:t>
            </a:r>
            <a:r>
              <a:rPr lang="en-GB">
                <a:solidFill>
                  <a:schemeClr val="hlink"/>
                </a:solidFill>
              </a:rPr>
              <a:t>:</a:t>
            </a:r>
            <a:r>
              <a:rPr lang="en-GB">
                <a:solidFill>
                  <a:srgbClr val="80B13E"/>
                </a:solidFill>
              </a:rPr>
              <a:t> </a:t>
            </a:r>
            <a:r>
              <a:rPr lang="en-GB"/>
              <a:t> </a:t>
            </a:r>
            <a:fld id="{7E148511-FDE8-4964-97B9-6C49A436785A}" type="slidenum">
              <a:rPr lang="en-GB" b="1">
                <a:solidFill>
                  <a:schemeClr val="hlink"/>
                </a:solidFill>
              </a:rPr>
              <a:pPr/>
              <a:t>‹#›</a:t>
            </a:fld>
            <a:r>
              <a:rPr lang="en-GB">
                <a:solidFill>
                  <a:srgbClr val="80B13E"/>
                </a:solidFill>
              </a:rPr>
              <a:t> </a:t>
            </a:r>
            <a:r>
              <a:rPr lang="en-GB"/>
              <a:t>of</a:t>
            </a:r>
            <a:r>
              <a:rPr lang="en-GB">
                <a:solidFill>
                  <a:srgbClr val="80B13E"/>
                </a:solidFill>
              </a:rPr>
              <a:t> </a:t>
            </a:r>
            <a:r>
              <a:rPr lang="en-GB" b="1">
                <a:solidFill>
                  <a:schemeClr val="hlink"/>
                </a:solidFill>
              </a:rPr>
              <a:t>8</a:t>
            </a:r>
            <a:endParaRPr lang="en-GB" b="1">
              <a:solidFill>
                <a:srgbClr val="80B13E"/>
              </a:solidFill>
            </a:endParaRPr>
          </a:p>
        </p:txBody>
      </p:sp>
      <p:sp>
        <p:nvSpPr>
          <p:cNvPr id="3" name="Footer Placeholder 2"/>
          <p:cNvSpPr>
            <a:spLocks noGrp="1"/>
          </p:cNvSpPr>
          <p:nvPr>
            <p:ph type="ftr" sz="quarter" idx="11"/>
          </p:nvPr>
        </p:nvSpPr>
        <p:spPr>
          <a:xfrm>
            <a:off x="3175000" y="6350000"/>
            <a:ext cx="2540000" cy="254000"/>
          </a:xfrm>
        </p:spPr>
        <p:txBody>
          <a:bodyPr/>
          <a:lstStyle/>
          <a:p>
            <a:endParaRPr lang="en-GB"/>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r>
              <a:rPr lang="en-GB"/>
              <a:t>Enter title of presentation here  </a:t>
            </a:r>
            <a:r>
              <a:rPr lang="en-GB">
                <a:solidFill>
                  <a:schemeClr val="hlink"/>
                </a:solidFill>
              </a:rPr>
              <a:t>:</a:t>
            </a:r>
            <a:r>
              <a:rPr lang="en-GB"/>
              <a:t>  Enter date here </a:t>
            </a:r>
            <a:r>
              <a:rPr lang="en-GB">
                <a:solidFill>
                  <a:srgbClr val="80B13E"/>
                </a:solidFill>
              </a:rPr>
              <a:t> </a:t>
            </a:r>
            <a:r>
              <a:rPr lang="en-GB">
                <a:solidFill>
                  <a:schemeClr val="hlink"/>
                </a:solidFill>
              </a:rPr>
              <a:t>:</a:t>
            </a:r>
            <a:r>
              <a:rPr lang="en-GB">
                <a:solidFill>
                  <a:srgbClr val="80B13E"/>
                </a:solidFill>
              </a:rPr>
              <a:t> </a:t>
            </a:r>
            <a:r>
              <a:rPr lang="en-GB"/>
              <a:t> </a:t>
            </a:r>
            <a:fld id="{3823E5AF-6751-4D97-8001-36E85A5CCCFA}" type="slidenum">
              <a:rPr lang="en-GB" b="1">
                <a:solidFill>
                  <a:schemeClr val="hlink"/>
                </a:solidFill>
              </a:rPr>
              <a:pPr/>
              <a:t>‹#›</a:t>
            </a:fld>
            <a:r>
              <a:rPr lang="en-GB">
                <a:solidFill>
                  <a:srgbClr val="80B13E"/>
                </a:solidFill>
              </a:rPr>
              <a:t> </a:t>
            </a:r>
            <a:r>
              <a:rPr lang="en-GB"/>
              <a:t>of</a:t>
            </a:r>
            <a:r>
              <a:rPr lang="en-GB">
                <a:solidFill>
                  <a:srgbClr val="80B13E"/>
                </a:solidFill>
              </a:rPr>
              <a:t> </a:t>
            </a:r>
            <a:r>
              <a:rPr lang="en-GB" b="1">
                <a:solidFill>
                  <a:schemeClr val="hlink"/>
                </a:solidFill>
              </a:rPr>
              <a:t>8</a:t>
            </a:r>
            <a:endParaRPr lang="en-GB" b="1">
              <a:solidFill>
                <a:srgbClr val="80B13E"/>
              </a:solidFill>
            </a:endParaRPr>
          </a:p>
        </p:txBody>
      </p:sp>
      <p:sp>
        <p:nvSpPr>
          <p:cNvPr id="6" name="Footer Placeholder 5"/>
          <p:cNvSpPr>
            <a:spLocks noGrp="1"/>
          </p:cNvSpPr>
          <p:nvPr>
            <p:ph type="ftr" sz="quarter" idx="11"/>
          </p:nvPr>
        </p:nvSpPr>
        <p:spPr>
          <a:xfrm>
            <a:off x="3175000" y="6350000"/>
            <a:ext cx="2540000" cy="254000"/>
          </a:xfrm>
        </p:spPr>
        <p:txBody>
          <a:bodyPr/>
          <a:lstStyle/>
          <a:p>
            <a:endParaRPr lang="en-GB"/>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r>
              <a:rPr lang="en-GB"/>
              <a:t>Enter title of presentation here  </a:t>
            </a:r>
            <a:r>
              <a:rPr lang="en-GB">
                <a:solidFill>
                  <a:schemeClr val="hlink"/>
                </a:solidFill>
              </a:rPr>
              <a:t>:</a:t>
            </a:r>
            <a:r>
              <a:rPr lang="en-GB"/>
              <a:t>  Enter date here </a:t>
            </a:r>
            <a:r>
              <a:rPr lang="en-GB">
                <a:solidFill>
                  <a:srgbClr val="80B13E"/>
                </a:solidFill>
              </a:rPr>
              <a:t> </a:t>
            </a:r>
            <a:r>
              <a:rPr lang="en-GB">
                <a:solidFill>
                  <a:schemeClr val="hlink"/>
                </a:solidFill>
              </a:rPr>
              <a:t>:</a:t>
            </a:r>
            <a:r>
              <a:rPr lang="en-GB">
                <a:solidFill>
                  <a:srgbClr val="80B13E"/>
                </a:solidFill>
              </a:rPr>
              <a:t> </a:t>
            </a:r>
            <a:r>
              <a:rPr lang="en-GB"/>
              <a:t> </a:t>
            </a:r>
            <a:fld id="{48FFA532-FA17-4891-BCEF-377AB7F940C4}" type="slidenum">
              <a:rPr lang="en-GB" b="1">
                <a:solidFill>
                  <a:schemeClr val="hlink"/>
                </a:solidFill>
              </a:rPr>
              <a:pPr/>
              <a:t>‹#›</a:t>
            </a:fld>
            <a:r>
              <a:rPr lang="en-GB">
                <a:solidFill>
                  <a:srgbClr val="80B13E"/>
                </a:solidFill>
              </a:rPr>
              <a:t> </a:t>
            </a:r>
            <a:r>
              <a:rPr lang="en-GB"/>
              <a:t>of</a:t>
            </a:r>
            <a:r>
              <a:rPr lang="en-GB">
                <a:solidFill>
                  <a:srgbClr val="80B13E"/>
                </a:solidFill>
              </a:rPr>
              <a:t> </a:t>
            </a:r>
            <a:r>
              <a:rPr lang="en-GB" b="1">
                <a:solidFill>
                  <a:schemeClr val="hlink"/>
                </a:solidFill>
              </a:rPr>
              <a:t>8</a:t>
            </a:r>
            <a:endParaRPr lang="en-GB" b="1">
              <a:solidFill>
                <a:srgbClr val="80B13E"/>
              </a:solidFill>
            </a:endParaRPr>
          </a:p>
        </p:txBody>
      </p:sp>
      <p:sp>
        <p:nvSpPr>
          <p:cNvPr id="6" name="Footer Placeholder 5"/>
          <p:cNvSpPr>
            <a:spLocks noGrp="1"/>
          </p:cNvSpPr>
          <p:nvPr>
            <p:ph type="ftr" sz="quarter" idx="11"/>
          </p:nvPr>
        </p:nvSpPr>
        <p:spPr>
          <a:xfrm>
            <a:off x="3175000" y="6350000"/>
            <a:ext cx="2540000" cy="254000"/>
          </a:xfrm>
        </p:spPr>
        <p:txBody>
          <a:bodyPr/>
          <a:lstStyle/>
          <a:p>
            <a:endParaRPr lang="en-GB"/>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304800"/>
            <a:ext cx="8229600" cy="1143000"/>
          </a:xfrm>
          <a:prstGeom prst="rect">
            <a:avLst/>
          </a:prstGeom>
          <a:noFill/>
          <a:ln w="9525" algn="ctr">
            <a:noFill/>
            <a:miter lim="800000"/>
            <a:headEnd/>
            <a:tailEnd/>
          </a:ln>
        </p:spPr>
        <p:txBody>
          <a:bodyPr vert="horz" wrap="square" lIns="0" tIns="0" rIns="0" bIns="0" numCol="1" anchor="b" anchorCtr="0" compatLnSpc="1">
            <a:prstTxWarp prst="textNoShape">
              <a:avLst/>
            </a:prstTxWarp>
          </a:bodyPr>
          <a:lstStyle/>
          <a:p>
            <a:pPr lvl="0"/>
            <a:r>
              <a:rPr lang="en-GB" smtClean="0"/>
              <a:t>Click to edit Master title style</a:t>
            </a:r>
          </a:p>
        </p:txBody>
      </p:sp>
      <p:sp>
        <p:nvSpPr>
          <p:cNvPr id="251907" name="Rectangle 3"/>
          <p:cNvSpPr>
            <a:spLocks noGrp="1" noChangeArrowheads="1"/>
          </p:cNvSpPr>
          <p:nvPr>
            <p:ph type="body" idx="1"/>
          </p:nvPr>
        </p:nvSpPr>
        <p:spPr bwMode="auto">
          <a:xfrm>
            <a:off x="457200" y="1676400"/>
            <a:ext cx="8229600" cy="38893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51908" name="Rectangle 4"/>
          <p:cNvSpPr>
            <a:spLocks noGrp="1" noChangeArrowheads="1"/>
          </p:cNvSpPr>
          <p:nvPr>
            <p:ph type="sldNum" sz="quarter" idx="4"/>
          </p:nvPr>
        </p:nvSpPr>
        <p:spPr bwMode="auto">
          <a:xfrm>
            <a:off x="447675" y="6292850"/>
            <a:ext cx="4167188" cy="1365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a:defRPr sz="900">
                <a:solidFill>
                  <a:schemeClr val="tx1"/>
                </a:solidFill>
              </a:defRPr>
            </a:lvl1pPr>
          </a:lstStyle>
          <a:p>
            <a:r>
              <a:rPr lang="en-GB"/>
              <a:t>Enter title of presentation here  </a:t>
            </a:r>
            <a:r>
              <a:rPr lang="en-GB">
                <a:solidFill>
                  <a:schemeClr val="hlink"/>
                </a:solidFill>
              </a:rPr>
              <a:t>:</a:t>
            </a:r>
            <a:r>
              <a:rPr lang="en-GB"/>
              <a:t>  Enter date here </a:t>
            </a:r>
            <a:r>
              <a:rPr lang="en-GB">
                <a:solidFill>
                  <a:srgbClr val="80B13E"/>
                </a:solidFill>
              </a:rPr>
              <a:t> </a:t>
            </a:r>
            <a:r>
              <a:rPr lang="en-GB">
                <a:solidFill>
                  <a:schemeClr val="hlink"/>
                </a:solidFill>
              </a:rPr>
              <a:t>:</a:t>
            </a:r>
            <a:r>
              <a:rPr lang="en-GB">
                <a:solidFill>
                  <a:srgbClr val="80B13E"/>
                </a:solidFill>
              </a:rPr>
              <a:t> </a:t>
            </a:r>
            <a:r>
              <a:rPr lang="en-GB"/>
              <a:t> </a:t>
            </a:r>
            <a:fld id="{EDD6F2D0-D612-4210-9A7C-59B20E432C20}" type="slidenum">
              <a:rPr lang="en-GB" b="1">
                <a:solidFill>
                  <a:schemeClr val="hlink"/>
                </a:solidFill>
              </a:rPr>
              <a:pPr/>
              <a:t>‹#›</a:t>
            </a:fld>
            <a:r>
              <a:rPr lang="en-GB">
                <a:solidFill>
                  <a:srgbClr val="80B13E"/>
                </a:solidFill>
              </a:rPr>
              <a:t> </a:t>
            </a:r>
            <a:r>
              <a:rPr lang="en-GB"/>
              <a:t>of</a:t>
            </a:r>
            <a:r>
              <a:rPr lang="en-GB">
                <a:solidFill>
                  <a:srgbClr val="80B13E"/>
                </a:solidFill>
              </a:rPr>
              <a:t> </a:t>
            </a:r>
            <a:r>
              <a:rPr lang="en-GB" b="1">
                <a:solidFill>
                  <a:schemeClr val="hlink"/>
                </a:solidFill>
              </a:rPr>
              <a:t>8</a:t>
            </a:r>
            <a:endParaRPr lang="en-GB" b="1">
              <a:solidFill>
                <a:srgbClr val="80B13E"/>
              </a:solidFill>
            </a:endParaRPr>
          </a:p>
        </p:txBody>
      </p:sp>
      <p:pic>
        <p:nvPicPr>
          <p:cNvPr id="3077" name="Picture 9" descr="HMGovt logo_online v#1B9360.jpg                                001890EAMacintosh HD                   7C2685A7:"/>
          <p:cNvPicPr>
            <a:picLocks noChangeAspect="1" noChangeArrowheads="1"/>
          </p:cNvPicPr>
          <p:nvPr userDrawn="1"/>
        </p:nvPicPr>
        <p:blipFill>
          <a:blip r:embed="rId15" cstate="print"/>
          <a:srcRect/>
          <a:stretch>
            <a:fillRect/>
          </a:stretch>
        </p:blipFill>
        <p:spPr bwMode="auto">
          <a:xfrm>
            <a:off x="6172200" y="5981700"/>
            <a:ext cx="2720975" cy="623888"/>
          </a:xfrm>
          <a:prstGeom prst="rect">
            <a:avLst/>
          </a:prstGeom>
          <a:noFill/>
          <a:ln w="9525">
            <a:noFill/>
            <a:miter lim="800000"/>
            <a:headEnd/>
            <a:tailEnd/>
          </a:ln>
        </p:spPr>
      </p:pic>
      <p:sp>
        <p:nvSpPr>
          <p:cNvPr id="6" name="Footer Placeholder 5"/>
          <p:cNvSpPr>
            <a:spLocks noGrp="1"/>
          </p:cNvSpPr>
          <p:nvPr>
            <p:ph type="ftr" sz="quarter" idx="3"/>
          </p:nvPr>
        </p:nvSpPr>
        <p:spPr>
          <a:xfrm>
            <a:off x="3175000" y="6350000"/>
            <a:ext cx="2540000" cy="2540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Tree>
  </p:cSld>
  <p:clrMap bg1="lt1" tx1="dk1" bg2="lt2" tx2="dk2" accent1="accent1" accent2="accent2" accent3="accent3" accent4="accent4" accent5="accent5" accent6="accent6" hlink="hlink" folHlink="folHlink"/>
  <p:sldLayoutIdLst>
    <p:sldLayoutId id="214748372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Lst>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1907">
                                            <p:txEl>
                                              <p:pRg st="0" end="0"/>
                                            </p:txEl>
                                          </p:spTgt>
                                        </p:tgtEl>
                                        <p:attrNameLst>
                                          <p:attrName>style.visibility</p:attrName>
                                        </p:attrNameLst>
                                      </p:cBhvr>
                                      <p:to>
                                        <p:strVal val="visible"/>
                                      </p:to>
                                    </p:set>
                                    <p:animEffect transition="in" filter="wipe(left)">
                                      <p:cBhvr>
                                        <p:cTn id="7" dur="1000"/>
                                        <p:tgtEl>
                                          <p:spTgt spid="251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1907">
                                            <p:txEl>
                                              <p:pRg st="1" end="1"/>
                                            </p:txEl>
                                          </p:spTgt>
                                        </p:tgtEl>
                                        <p:attrNameLst>
                                          <p:attrName>style.visibility</p:attrName>
                                        </p:attrNameLst>
                                      </p:cBhvr>
                                      <p:to>
                                        <p:strVal val="visible"/>
                                      </p:to>
                                    </p:set>
                                    <p:animEffect transition="in" filter="wipe(left)">
                                      <p:cBhvr>
                                        <p:cTn id="12" dur="1000"/>
                                        <p:tgtEl>
                                          <p:spTgt spid="251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1907">
                                            <p:txEl>
                                              <p:pRg st="2" end="2"/>
                                            </p:txEl>
                                          </p:spTgt>
                                        </p:tgtEl>
                                        <p:attrNameLst>
                                          <p:attrName>style.visibility</p:attrName>
                                        </p:attrNameLst>
                                      </p:cBhvr>
                                      <p:to>
                                        <p:strVal val="visible"/>
                                      </p:to>
                                    </p:set>
                                    <p:animEffect transition="in" filter="wipe(left)">
                                      <p:cBhvr>
                                        <p:cTn id="17" dur="1000"/>
                                        <p:tgtEl>
                                          <p:spTgt spid="251907">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51907">
                                            <p:txEl>
                                              <p:pRg st="3" end="3"/>
                                            </p:txEl>
                                          </p:spTgt>
                                        </p:tgtEl>
                                        <p:attrNameLst>
                                          <p:attrName>style.visibility</p:attrName>
                                        </p:attrNameLst>
                                      </p:cBhvr>
                                      <p:to>
                                        <p:strVal val="visible"/>
                                      </p:to>
                                    </p:set>
                                    <p:animEffect transition="in" filter="wipe(left)">
                                      <p:cBhvr>
                                        <p:cTn id="20" dur="1000"/>
                                        <p:tgtEl>
                                          <p:spTgt spid="251907">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51907">
                                            <p:txEl>
                                              <p:pRg st="4" end="4"/>
                                            </p:txEl>
                                          </p:spTgt>
                                        </p:tgtEl>
                                        <p:attrNameLst>
                                          <p:attrName>style.visibility</p:attrName>
                                        </p:attrNameLst>
                                      </p:cBhvr>
                                      <p:to>
                                        <p:strVal val="visible"/>
                                      </p:to>
                                    </p:set>
                                    <p:animEffect transition="in" filter="wipe(left)">
                                      <p:cBhvr>
                                        <p:cTn id="23" dur="1000"/>
                                        <p:tgtEl>
                                          <p:spTgt spid="2519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7" grpId="0" build="p" bldLvl="3">
        <p:tmplLst>
          <p:tmpl lvl="1">
            <p:tnLst>
              <p:par>
                <p:cTn presetID="22" presetClass="entr" presetSubtype="8" fill="hold" nodeType="clickEffect">
                  <p:stCondLst>
                    <p:cond delay="0"/>
                  </p:stCondLst>
                  <p:childTnLst>
                    <p:set>
                      <p:cBhvr>
                        <p:cTn dur="1" fill="hold">
                          <p:stCondLst>
                            <p:cond delay="0"/>
                          </p:stCondLst>
                        </p:cTn>
                        <p:tgtEl>
                          <p:spTgt spid="251907"/>
                        </p:tgtEl>
                        <p:attrNameLst>
                          <p:attrName>style.visibility</p:attrName>
                        </p:attrNameLst>
                      </p:cBhvr>
                      <p:to>
                        <p:strVal val="visible"/>
                      </p:to>
                    </p:set>
                    <p:animEffect transition="in" filter="wipe(left)">
                      <p:cBhvr>
                        <p:cTn dur="1000"/>
                        <p:tgtEl>
                          <p:spTgt spid="251907"/>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51907"/>
                        </p:tgtEl>
                        <p:attrNameLst>
                          <p:attrName>style.visibility</p:attrName>
                        </p:attrNameLst>
                      </p:cBhvr>
                      <p:to>
                        <p:strVal val="visible"/>
                      </p:to>
                    </p:set>
                    <p:animEffect transition="in" filter="wipe(left)">
                      <p:cBhvr>
                        <p:cTn dur="1000"/>
                        <p:tgtEl>
                          <p:spTgt spid="251907"/>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51907"/>
                        </p:tgtEl>
                        <p:attrNameLst>
                          <p:attrName>style.visibility</p:attrName>
                        </p:attrNameLst>
                      </p:cBhvr>
                      <p:to>
                        <p:strVal val="visible"/>
                      </p:to>
                    </p:set>
                    <p:animEffect transition="in" filter="wipe(left)">
                      <p:cBhvr>
                        <p:cTn dur="1000"/>
                        <p:tgtEl>
                          <p:spTgt spid="251907"/>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251907"/>
                        </p:tgtEl>
                        <p:attrNameLst>
                          <p:attrName>style.visibility</p:attrName>
                        </p:attrNameLst>
                      </p:cBhvr>
                      <p:to>
                        <p:strVal val="visible"/>
                      </p:to>
                    </p:set>
                    <p:animEffect transition="in" filter="wipe(left)">
                      <p:cBhvr>
                        <p:cTn dur="1000"/>
                        <p:tgtEl>
                          <p:spTgt spid="251907"/>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251907"/>
                        </p:tgtEl>
                        <p:attrNameLst>
                          <p:attrName>style.visibility</p:attrName>
                        </p:attrNameLst>
                      </p:cBhvr>
                      <p:to>
                        <p:strVal val="visible"/>
                      </p:to>
                    </p:set>
                    <p:animEffect transition="in" filter="wipe(left)">
                      <p:cBhvr>
                        <p:cTn dur="1000"/>
                        <p:tgtEl>
                          <p:spTgt spid="251907"/>
                        </p:tgtEl>
                      </p:cBhvr>
                    </p:animEffect>
                  </p:childTnLst>
                </p:cTn>
              </p:par>
            </p:tnLst>
          </p:tmpl>
        </p:tmplLst>
      </p:bldP>
    </p:bldLst>
  </p:timing>
  <p:hf sldNum="0" hdr="0" ftr="0" dt="0"/>
  <p:txStyles>
    <p:titleStyle>
      <a:lvl1pPr algn="l" rtl="0" eaLnBrk="0" fontAlgn="base" hangingPunct="0">
        <a:lnSpc>
          <a:spcPts val="4600"/>
        </a:lnSpc>
        <a:spcBef>
          <a:spcPct val="0"/>
        </a:spcBef>
        <a:spcAft>
          <a:spcPct val="0"/>
        </a:spcAft>
        <a:defRPr sz="4400">
          <a:solidFill>
            <a:srgbClr val="A3AB14"/>
          </a:solidFill>
          <a:latin typeface="+mj-lt"/>
          <a:ea typeface="+mj-ea"/>
          <a:cs typeface="+mj-cs"/>
        </a:defRPr>
      </a:lvl1pPr>
      <a:lvl2pPr algn="l" rtl="0" eaLnBrk="0" fontAlgn="base" hangingPunct="0">
        <a:lnSpc>
          <a:spcPts val="4600"/>
        </a:lnSpc>
        <a:spcBef>
          <a:spcPct val="0"/>
        </a:spcBef>
        <a:spcAft>
          <a:spcPct val="0"/>
        </a:spcAft>
        <a:defRPr sz="4400">
          <a:solidFill>
            <a:srgbClr val="A3AB14"/>
          </a:solidFill>
          <a:latin typeface="Times New Roman" pitchFamily="18" charset="0"/>
          <a:cs typeface="Arial" charset="0"/>
        </a:defRPr>
      </a:lvl2pPr>
      <a:lvl3pPr algn="l" rtl="0" eaLnBrk="0" fontAlgn="base" hangingPunct="0">
        <a:lnSpc>
          <a:spcPts val="4600"/>
        </a:lnSpc>
        <a:spcBef>
          <a:spcPct val="0"/>
        </a:spcBef>
        <a:spcAft>
          <a:spcPct val="0"/>
        </a:spcAft>
        <a:defRPr sz="4400">
          <a:solidFill>
            <a:srgbClr val="A3AB14"/>
          </a:solidFill>
          <a:latin typeface="Times New Roman" pitchFamily="18" charset="0"/>
          <a:cs typeface="Arial" charset="0"/>
        </a:defRPr>
      </a:lvl3pPr>
      <a:lvl4pPr algn="l" rtl="0" eaLnBrk="0" fontAlgn="base" hangingPunct="0">
        <a:lnSpc>
          <a:spcPts val="4600"/>
        </a:lnSpc>
        <a:spcBef>
          <a:spcPct val="0"/>
        </a:spcBef>
        <a:spcAft>
          <a:spcPct val="0"/>
        </a:spcAft>
        <a:defRPr sz="4400">
          <a:solidFill>
            <a:srgbClr val="A3AB14"/>
          </a:solidFill>
          <a:latin typeface="Times New Roman" pitchFamily="18" charset="0"/>
          <a:cs typeface="Arial" charset="0"/>
        </a:defRPr>
      </a:lvl4pPr>
      <a:lvl5pPr algn="l" rtl="0" eaLnBrk="0" fontAlgn="base" hangingPunct="0">
        <a:lnSpc>
          <a:spcPts val="4600"/>
        </a:lnSpc>
        <a:spcBef>
          <a:spcPct val="0"/>
        </a:spcBef>
        <a:spcAft>
          <a:spcPct val="0"/>
        </a:spcAft>
        <a:defRPr sz="4400">
          <a:solidFill>
            <a:srgbClr val="A3AB14"/>
          </a:solidFill>
          <a:latin typeface="Times New Roman" pitchFamily="18" charset="0"/>
          <a:cs typeface="Arial" charset="0"/>
        </a:defRPr>
      </a:lvl5pPr>
      <a:lvl6pPr marL="457200" algn="l" rtl="0" fontAlgn="base">
        <a:lnSpc>
          <a:spcPts val="4600"/>
        </a:lnSpc>
        <a:spcBef>
          <a:spcPct val="0"/>
        </a:spcBef>
        <a:spcAft>
          <a:spcPct val="0"/>
        </a:spcAft>
        <a:defRPr sz="4400">
          <a:solidFill>
            <a:srgbClr val="A3AB14"/>
          </a:solidFill>
          <a:latin typeface="Times New Roman" pitchFamily="18" charset="0"/>
          <a:cs typeface="Arial" charset="0"/>
        </a:defRPr>
      </a:lvl6pPr>
      <a:lvl7pPr marL="914400" algn="l" rtl="0" fontAlgn="base">
        <a:lnSpc>
          <a:spcPts val="4600"/>
        </a:lnSpc>
        <a:spcBef>
          <a:spcPct val="0"/>
        </a:spcBef>
        <a:spcAft>
          <a:spcPct val="0"/>
        </a:spcAft>
        <a:defRPr sz="4400">
          <a:solidFill>
            <a:srgbClr val="A3AB14"/>
          </a:solidFill>
          <a:latin typeface="Times New Roman" pitchFamily="18" charset="0"/>
          <a:cs typeface="Arial" charset="0"/>
        </a:defRPr>
      </a:lvl7pPr>
      <a:lvl8pPr marL="1371600" algn="l" rtl="0" fontAlgn="base">
        <a:lnSpc>
          <a:spcPts val="4600"/>
        </a:lnSpc>
        <a:spcBef>
          <a:spcPct val="0"/>
        </a:spcBef>
        <a:spcAft>
          <a:spcPct val="0"/>
        </a:spcAft>
        <a:defRPr sz="4400">
          <a:solidFill>
            <a:srgbClr val="A3AB14"/>
          </a:solidFill>
          <a:latin typeface="Times New Roman" pitchFamily="18" charset="0"/>
          <a:cs typeface="Arial" charset="0"/>
        </a:defRPr>
      </a:lvl8pPr>
      <a:lvl9pPr marL="1828800" algn="l" rtl="0" fontAlgn="base">
        <a:lnSpc>
          <a:spcPts val="4600"/>
        </a:lnSpc>
        <a:spcBef>
          <a:spcPct val="0"/>
        </a:spcBef>
        <a:spcAft>
          <a:spcPct val="0"/>
        </a:spcAft>
        <a:defRPr sz="4400">
          <a:solidFill>
            <a:srgbClr val="A3AB14"/>
          </a:solidFill>
          <a:latin typeface="Times New Roman" pitchFamily="18" charset="0"/>
          <a:cs typeface="Arial" charset="0"/>
        </a:defRPr>
      </a:lvl9pPr>
    </p:titleStyle>
    <p:bodyStyle>
      <a:lvl1pPr marL="342900" indent="-342900" algn="l" rtl="0" eaLnBrk="0" fontAlgn="base" hangingPunct="0">
        <a:spcBef>
          <a:spcPct val="0"/>
        </a:spcBef>
        <a:spcAft>
          <a:spcPct val="25000"/>
        </a:spcAft>
        <a:defRPr sz="2400">
          <a:solidFill>
            <a:schemeClr val="tx1"/>
          </a:solidFill>
          <a:latin typeface="+mn-lt"/>
          <a:ea typeface="+mn-ea"/>
          <a:cs typeface="+mn-cs"/>
        </a:defRPr>
      </a:lvl1pPr>
      <a:lvl2pPr marL="347663" indent="-346075" algn="l" rtl="0" eaLnBrk="0" fontAlgn="base" hangingPunct="0">
        <a:spcBef>
          <a:spcPct val="0"/>
        </a:spcBef>
        <a:spcAft>
          <a:spcPct val="25000"/>
        </a:spcAft>
        <a:buClr>
          <a:srgbClr val="A3AB14"/>
        </a:buClr>
        <a:buSzPct val="130000"/>
        <a:buFont typeface="Times" charset="0"/>
        <a:buChar char="•"/>
        <a:defRPr sz="2400">
          <a:solidFill>
            <a:schemeClr val="tx1"/>
          </a:solidFill>
          <a:latin typeface="+mn-lt"/>
          <a:cs typeface="+mn-cs"/>
        </a:defRPr>
      </a:lvl2pPr>
      <a:lvl3pPr marL="717550" indent="-368300" algn="l" rtl="0" eaLnBrk="0" fontAlgn="base" hangingPunct="0">
        <a:spcBef>
          <a:spcPct val="0"/>
        </a:spcBef>
        <a:spcAft>
          <a:spcPct val="25000"/>
        </a:spcAft>
        <a:buClr>
          <a:srgbClr val="A3AB14"/>
        </a:buClr>
        <a:buSzPct val="130000"/>
        <a:buFont typeface="Times" charset="0"/>
        <a:buChar char="•"/>
        <a:defRPr sz="2400">
          <a:solidFill>
            <a:schemeClr val="tx1"/>
          </a:solidFill>
          <a:latin typeface="+mn-lt"/>
          <a:cs typeface="+mn-cs"/>
        </a:defRPr>
      </a:lvl3pPr>
      <a:lvl4pPr marL="1052513" indent="-333375" algn="l" rtl="0" eaLnBrk="0" fontAlgn="base" hangingPunct="0">
        <a:spcBef>
          <a:spcPct val="0"/>
        </a:spcBef>
        <a:spcAft>
          <a:spcPct val="25000"/>
        </a:spcAft>
        <a:buClr>
          <a:srgbClr val="A3AB14"/>
        </a:buClr>
        <a:buSzPct val="130000"/>
        <a:buFont typeface="Times" charset="0"/>
        <a:buChar char="•"/>
        <a:defRPr sz="2400">
          <a:solidFill>
            <a:schemeClr val="tx1"/>
          </a:solidFill>
          <a:latin typeface="+mn-lt"/>
          <a:cs typeface="+mn-cs"/>
        </a:defRPr>
      </a:lvl4pPr>
      <a:lvl5pPr marL="1435100" indent="-381000" algn="l" rtl="0" eaLnBrk="0" fontAlgn="base" hangingPunct="0">
        <a:spcBef>
          <a:spcPct val="0"/>
        </a:spcBef>
        <a:spcAft>
          <a:spcPct val="25000"/>
        </a:spcAft>
        <a:buClr>
          <a:srgbClr val="A3AB14"/>
        </a:buClr>
        <a:buSzPct val="130000"/>
        <a:buFont typeface="Times" charset="0"/>
        <a:buChar char="•"/>
        <a:defRPr sz="2400">
          <a:solidFill>
            <a:schemeClr val="tx1"/>
          </a:solidFill>
          <a:latin typeface="+mn-lt"/>
          <a:cs typeface="+mn-cs"/>
        </a:defRPr>
      </a:lvl5pPr>
      <a:lvl6pPr marL="1892300" indent="-381000" algn="l" rtl="0" fontAlgn="base">
        <a:spcBef>
          <a:spcPct val="0"/>
        </a:spcBef>
        <a:spcAft>
          <a:spcPct val="25000"/>
        </a:spcAft>
        <a:buClr>
          <a:srgbClr val="A3AB14"/>
        </a:buClr>
        <a:buSzPct val="130000"/>
        <a:buFont typeface="Times" charset="0"/>
        <a:buChar char="•"/>
        <a:defRPr sz="2400">
          <a:solidFill>
            <a:schemeClr val="tx1"/>
          </a:solidFill>
          <a:latin typeface="+mn-lt"/>
          <a:cs typeface="+mn-cs"/>
        </a:defRPr>
      </a:lvl6pPr>
      <a:lvl7pPr marL="2349500" indent="-381000" algn="l" rtl="0" fontAlgn="base">
        <a:spcBef>
          <a:spcPct val="0"/>
        </a:spcBef>
        <a:spcAft>
          <a:spcPct val="25000"/>
        </a:spcAft>
        <a:buClr>
          <a:srgbClr val="A3AB14"/>
        </a:buClr>
        <a:buSzPct val="130000"/>
        <a:buFont typeface="Times" charset="0"/>
        <a:buChar char="•"/>
        <a:defRPr sz="2400">
          <a:solidFill>
            <a:schemeClr val="tx1"/>
          </a:solidFill>
          <a:latin typeface="+mn-lt"/>
          <a:cs typeface="+mn-cs"/>
        </a:defRPr>
      </a:lvl7pPr>
      <a:lvl8pPr marL="2806700" indent="-381000" algn="l" rtl="0" fontAlgn="base">
        <a:spcBef>
          <a:spcPct val="0"/>
        </a:spcBef>
        <a:spcAft>
          <a:spcPct val="25000"/>
        </a:spcAft>
        <a:buClr>
          <a:srgbClr val="A3AB14"/>
        </a:buClr>
        <a:buSzPct val="130000"/>
        <a:buFont typeface="Times" charset="0"/>
        <a:buChar char="•"/>
        <a:defRPr sz="2400">
          <a:solidFill>
            <a:schemeClr val="tx1"/>
          </a:solidFill>
          <a:latin typeface="+mn-lt"/>
          <a:cs typeface="+mn-cs"/>
        </a:defRPr>
      </a:lvl8pPr>
      <a:lvl9pPr marL="3263900" indent="-381000" algn="l" rtl="0" fontAlgn="base">
        <a:spcBef>
          <a:spcPct val="0"/>
        </a:spcBef>
        <a:spcAft>
          <a:spcPct val="25000"/>
        </a:spcAft>
        <a:buClr>
          <a:srgbClr val="A3AB14"/>
        </a:buClr>
        <a:buSzPct val="130000"/>
        <a:buFont typeface="Times" charset="0"/>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A3AB14"/>
        </a:solidFill>
        <a:effectLst/>
      </p:bgPr>
    </p:bg>
    <p:spTree>
      <p:nvGrpSpPr>
        <p:cNvPr id="1" name=""/>
        <p:cNvGrpSpPr/>
        <p:nvPr/>
      </p:nvGrpSpPr>
      <p:grpSpPr>
        <a:xfrm>
          <a:off x="0" y="0"/>
          <a:ext cx="0" cy="0"/>
          <a:chOff x="0" y="0"/>
          <a:chExt cx="0" cy="0"/>
        </a:xfrm>
      </p:grpSpPr>
      <p:sp>
        <p:nvSpPr>
          <p:cNvPr id="4098" name="Rectangle 6"/>
          <p:cNvSpPr>
            <a:spLocks noGrp="1" noChangeArrowheads="1"/>
          </p:cNvSpPr>
          <p:nvPr>
            <p:ph type="title"/>
          </p:nvPr>
        </p:nvSpPr>
        <p:spPr bwMode="auto">
          <a:xfrm>
            <a:off x="457200" y="304800"/>
            <a:ext cx="8229600" cy="1143000"/>
          </a:xfrm>
          <a:prstGeom prst="rect">
            <a:avLst/>
          </a:prstGeom>
          <a:noFill/>
          <a:ln w="9525" algn="ctr">
            <a:noFill/>
            <a:miter lim="800000"/>
            <a:headEnd/>
            <a:tailEnd/>
          </a:ln>
        </p:spPr>
        <p:txBody>
          <a:bodyPr vert="horz" wrap="square" lIns="0" tIns="0" rIns="0" bIns="0" numCol="1" anchor="b" anchorCtr="0" compatLnSpc="1">
            <a:prstTxWarp prst="textNoShape">
              <a:avLst/>
            </a:prstTxWarp>
          </a:bodyPr>
          <a:lstStyle/>
          <a:p>
            <a:pPr lvl="0"/>
            <a:r>
              <a:rPr lang="en-GB" smtClean="0"/>
              <a:t>Click to edit Master title style</a:t>
            </a:r>
          </a:p>
        </p:txBody>
      </p:sp>
      <p:sp>
        <p:nvSpPr>
          <p:cNvPr id="253959" name="Rectangle 7"/>
          <p:cNvSpPr>
            <a:spLocks noGrp="1" noChangeArrowheads="1"/>
          </p:cNvSpPr>
          <p:nvPr>
            <p:ph type="body" idx="1"/>
          </p:nvPr>
        </p:nvSpPr>
        <p:spPr bwMode="auto">
          <a:xfrm>
            <a:off x="457200" y="1676400"/>
            <a:ext cx="8229600" cy="38893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4100" name="Picture 10" descr="HMGovt logo_online v#1B92D3.png                                001890EAMacintosh HD                   7C2685A7:"/>
          <p:cNvPicPr>
            <a:picLocks noChangeAspect="1" noChangeArrowheads="1"/>
          </p:cNvPicPr>
          <p:nvPr userDrawn="1"/>
        </p:nvPicPr>
        <p:blipFill>
          <a:blip r:embed="rId13" cstate="print"/>
          <a:srcRect/>
          <a:stretch>
            <a:fillRect/>
          </a:stretch>
        </p:blipFill>
        <p:spPr bwMode="auto">
          <a:xfrm>
            <a:off x="5886450" y="6100763"/>
            <a:ext cx="2790825" cy="3349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0"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3959">
                                            <p:txEl>
                                              <p:pRg st="0" end="0"/>
                                            </p:txEl>
                                          </p:spTgt>
                                        </p:tgtEl>
                                        <p:attrNameLst>
                                          <p:attrName>style.visibility</p:attrName>
                                        </p:attrNameLst>
                                      </p:cBhvr>
                                      <p:to>
                                        <p:strVal val="visible"/>
                                      </p:to>
                                    </p:set>
                                    <p:animEffect transition="in" filter="wipe(left)">
                                      <p:cBhvr>
                                        <p:cTn id="7" dur="500"/>
                                        <p:tgtEl>
                                          <p:spTgt spid="2539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3959">
                                            <p:txEl>
                                              <p:pRg st="1" end="1"/>
                                            </p:txEl>
                                          </p:spTgt>
                                        </p:tgtEl>
                                        <p:attrNameLst>
                                          <p:attrName>style.visibility</p:attrName>
                                        </p:attrNameLst>
                                      </p:cBhvr>
                                      <p:to>
                                        <p:strVal val="visible"/>
                                      </p:to>
                                    </p:set>
                                    <p:animEffect transition="in" filter="wipe(left)">
                                      <p:cBhvr>
                                        <p:cTn id="12" dur="500"/>
                                        <p:tgtEl>
                                          <p:spTgt spid="2539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3959">
                                            <p:txEl>
                                              <p:pRg st="2" end="2"/>
                                            </p:txEl>
                                          </p:spTgt>
                                        </p:tgtEl>
                                        <p:attrNameLst>
                                          <p:attrName>style.visibility</p:attrName>
                                        </p:attrNameLst>
                                      </p:cBhvr>
                                      <p:to>
                                        <p:strVal val="visible"/>
                                      </p:to>
                                    </p:set>
                                    <p:animEffect transition="in" filter="wipe(left)">
                                      <p:cBhvr>
                                        <p:cTn id="17" dur="500"/>
                                        <p:tgtEl>
                                          <p:spTgt spid="253959">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53959">
                                            <p:txEl>
                                              <p:pRg st="3" end="3"/>
                                            </p:txEl>
                                          </p:spTgt>
                                        </p:tgtEl>
                                        <p:attrNameLst>
                                          <p:attrName>style.visibility</p:attrName>
                                        </p:attrNameLst>
                                      </p:cBhvr>
                                      <p:to>
                                        <p:strVal val="visible"/>
                                      </p:to>
                                    </p:set>
                                    <p:animEffect transition="in" filter="wipe(left)">
                                      <p:cBhvr>
                                        <p:cTn id="20" dur="500"/>
                                        <p:tgtEl>
                                          <p:spTgt spid="253959">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53959">
                                            <p:txEl>
                                              <p:pRg st="4" end="4"/>
                                            </p:txEl>
                                          </p:spTgt>
                                        </p:tgtEl>
                                        <p:attrNameLst>
                                          <p:attrName>style.visibility</p:attrName>
                                        </p:attrNameLst>
                                      </p:cBhvr>
                                      <p:to>
                                        <p:strVal val="visible"/>
                                      </p:to>
                                    </p:set>
                                    <p:animEffect transition="in" filter="wipe(left)">
                                      <p:cBhvr>
                                        <p:cTn id="23" dur="500"/>
                                        <p:tgtEl>
                                          <p:spTgt spid="2539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9" grpId="0" build="p" bldLvl="3" autoUpdateAnimBg="0">
        <p:tmplLst>
          <p:tmpl lvl="1">
            <p:tnLst>
              <p:par>
                <p:cTn presetID="22" presetClass="entr" presetSubtype="8" fill="hold" nodeType="clickEffect">
                  <p:stCondLst>
                    <p:cond delay="0"/>
                  </p:stCondLst>
                  <p:childTnLst>
                    <p:set>
                      <p:cBhvr>
                        <p:cTn dur="1" fill="hold">
                          <p:stCondLst>
                            <p:cond delay="0"/>
                          </p:stCondLst>
                        </p:cTn>
                        <p:tgtEl>
                          <p:spTgt spid="253959"/>
                        </p:tgtEl>
                        <p:attrNameLst>
                          <p:attrName>style.visibility</p:attrName>
                        </p:attrNameLst>
                      </p:cBhvr>
                      <p:to>
                        <p:strVal val="visible"/>
                      </p:to>
                    </p:set>
                    <p:animEffect transition="in" filter="wipe(left)">
                      <p:cBhvr>
                        <p:cTn dur="500"/>
                        <p:tgtEl>
                          <p:spTgt spid="253959"/>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53959"/>
                        </p:tgtEl>
                        <p:attrNameLst>
                          <p:attrName>style.visibility</p:attrName>
                        </p:attrNameLst>
                      </p:cBhvr>
                      <p:to>
                        <p:strVal val="visible"/>
                      </p:to>
                    </p:set>
                    <p:animEffect transition="in" filter="wipe(left)">
                      <p:cBhvr>
                        <p:cTn dur="500"/>
                        <p:tgtEl>
                          <p:spTgt spid="253959"/>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53959"/>
                        </p:tgtEl>
                        <p:attrNameLst>
                          <p:attrName>style.visibility</p:attrName>
                        </p:attrNameLst>
                      </p:cBhvr>
                      <p:to>
                        <p:strVal val="visible"/>
                      </p:to>
                    </p:set>
                    <p:animEffect transition="in" filter="wipe(left)">
                      <p:cBhvr>
                        <p:cTn dur="500"/>
                        <p:tgtEl>
                          <p:spTgt spid="253959"/>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253959"/>
                        </p:tgtEl>
                        <p:attrNameLst>
                          <p:attrName>style.visibility</p:attrName>
                        </p:attrNameLst>
                      </p:cBhvr>
                      <p:to>
                        <p:strVal val="visible"/>
                      </p:to>
                    </p:set>
                    <p:animEffect transition="in" filter="wipe(left)">
                      <p:cBhvr>
                        <p:cTn dur="500"/>
                        <p:tgtEl>
                          <p:spTgt spid="253959"/>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253959"/>
                        </p:tgtEl>
                        <p:attrNameLst>
                          <p:attrName>style.visibility</p:attrName>
                        </p:attrNameLst>
                      </p:cBhvr>
                      <p:to>
                        <p:strVal val="visible"/>
                      </p:to>
                    </p:set>
                    <p:animEffect transition="in" filter="wipe(left)">
                      <p:cBhvr>
                        <p:cTn dur="500"/>
                        <p:tgtEl>
                          <p:spTgt spid="253959"/>
                        </p:tgtEl>
                      </p:cBhvr>
                    </p:animEffect>
                  </p:childTnLst>
                </p:cTn>
              </p:par>
            </p:tnLst>
          </p:tmpl>
        </p:tmplLst>
      </p:bldP>
    </p:bldLst>
  </p:timing>
  <p:hf sldNum="0" hdr="0" ftr="0" dt="0"/>
  <p:txStyles>
    <p:titleStyle>
      <a:lvl1pPr algn="l" rtl="0" eaLnBrk="0" fontAlgn="base" hangingPunct="0">
        <a:lnSpc>
          <a:spcPts val="4600"/>
        </a:lnSpc>
        <a:spcBef>
          <a:spcPct val="0"/>
        </a:spcBef>
        <a:spcAft>
          <a:spcPct val="0"/>
        </a:spcAft>
        <a:defRPr sz="4400">
          <a:solidFill>
            <a:schemeClr val="bg1"/>
          </a:solidFill>
          <a:latin typeface="+mj-lt"/>
          <a:ea typeface="+mj-ea"/>
          <a:cs typeface="+mj-cs"/>
        </a:defRPr>
      </a:lvl1pPr>
      <a:lvl2pPr algn="l" rtl="0" eaLnBrk="0" fontAlgn="base" hangingPunct="0">
        <a:lnSpc>
          <a:spcPts val="4600"/>
        </a:lnSpc>
        <a:spcBef>
          <a:spcPct val="0"/>
        </a:spcBef>
        <a:spcAft>
          <a:spcPct val="0"/>
        </a:spcAft>
        <a:defRPr sz="4400">
          <a:solidFill>
            <a:schemeClr val="bg1"/>
          </a:solidFill>
          <a:latin typeface="Times New Roman" pitchFamily="18" charset="0"/>
          <a:cs typeface="Arial" charset="0"/>
        </a:defRPr>
      </a:lvl2pPr>
      <a:lvl3pPr algn="l" rtl="0" eaLnBrk="0" fontAlgn="base" hangingPunct="0">
        <a:lnSpc>
          <a:spcPts val="4600"/>
        </a:lnSpc>
        <a:spcBef>
          <a:spcPct val="0"/>
        </a:spcBef>
        <a:spcAft>
          <a:spcPct val="0"/>
        </a:spcAft>
        <a:defRPr sz="4400">
          <a:solidFill>
            <a:schemeClr val="bg1"/>
          </a:solidFill>
          <a:latin typeface="Times New Roman" pitchFamily="18" charset="0"/>
          <a:cs typeface="Arial" charset="0"/>
        </a:defRPr>
      </a:lvl3pPr>
      <a:lvl4pPr algn="l" rtl="0" eaLnBrk="0" fontAlgn="base" hangingPunct="0">
        <a:lnSpc>
          <a:spcPts val="4600"/>
        </a:lnSpc>
        <a:spcBef>
          <a:spcPct val="0"/>
        </a:spcBef>
        <a:spcAft>
          <a:spcPct val="0"/>
        </a:spcAft>
        <a:defRPr sz="4400">
          <a:solidFill>
            <a:schemeClr val="bg1"/>
          </a:solidFill>
          <a:latin typeface="Times New Roman" pitchFamily="18" charset="0"/>
          <a:cs typeface="Arial" charset="0"/>
        </a:defRPr>
      </a:lvl4pPr>
      <a:lvl5pPr algn="l" rtl="0" eaLnBrk="0" fontAlgn="base" hangingPunct="0">
        <a:lnSpc>
          <a:spcPts val="4600"/>
        </a:lnSpc>
        <a:spcBef>
          <a:spcPct val="0"/>
        </a:spcBef>
        <a:spcAft>
          <a:spcPct val="0"/>
        </a:spcAft>
        <a:defRPr sz="4400">
          <a:solidFill>
            <a:schemeClr val="bg1"/>
          </a:solidFill>
          <a:latin typeface="Times New Roman" pitchFamily="18" charset="0"/>
          <a:cs typeface="Arial" charset="0"/>
        </a:defRPr>
      </a:lvl5pPr>
      <a:lvl6pPr marL="457200" algn="l" rtl="0" fontAlgn="base">
        <a:lnSpc>
          <a:spcPts val="4600"/>
        </a:lnSpc>
        <a:spcBef>
          <a:spcPct val="0"/>
        </a:spcBef>
        <a:spcAft>
          <a:spcPct val="0"/>
        </a:spcAft>
        <a:defRPr sz="4400">
          <a:solidFill>
            <a:schemeClr val="bg1"/>
          </a:solidFill>
          <a:latin typeface="Times New Roman" pitchFamily="18" charset="0"/>
          <a:cs typeface="Arial" charset="0"/>
        </a:defRPr>
      </a:lvl6pPr>
      <a:lvl7pPr marL="914400" algn="l" rtl="0" fontAlgn="base">
        <a:lnSpc>
          <a:spcPts val="4600"/>
        </a:lnSpc>
        <a:spcBef>
          <a:spcPct val="0"/>
        </a:spcBef>
        <a:spcAft>
          <a:spcPct val="0"/>
        </a:spcAft>
        <a:defRPr sz="4400">
          <a:solidFill>
            <a:schemeClr val="bg1"/>
          </a:solidFill>
          <a:latin typeface="Times New Roman" pitchFamily="18" charset="0"/>
          <a:cs typeface="Arial" charset="0"/>
        </a:defRPr>
      </a:lvl7pPr>
      <a:lvl8pPr marL="1371600" algn="l" rtl="0" fontAlgn="base">
        <a:lnSpc>
          <a:spcPts val="4600"/>
        </a:lnSpc>
        <a:spcBef>
          <a:spcPct val="0"/>
        </a:spcBef>
        <a:spcAft>
          <a:spcPct val="0"/>
        </a:spcAft>
        <a:defRPr sz="4400">
          <a:solidFill>
            <a:schemeClr val="bg1"/>
          </a:solidFill>
          <a:latin typeface="Times New Roman" pitchFamily="18" charset="0"/>
          <a:cs typeface="Arial" charset="0"/>
        </a:defRPr>
      </a:lvl8pPr>
      <a:lvl9pPr marL="1828800" algn="l" rtl="0" fontAlgn="base">
        <a:lnSpc>
          <a:spcPts val="4600"/>
        </a:lnSpc>
        <a:spcBef>
          <a:spcPct val="0"/>
        </a:spcBef>
        <a:spcAft>
          <a:spcPct val="0"/>
        </a:spcAft>
        <a:defRPr sz="4400">
          <a:solidFill>
            <a:schemeClr val="bg1"/>
          </a:solidFill>
          <a:latin typeface="Times New Roman" pitchFamily="18" charset="0"/>
          <a:cs typeface="Arial" charset="0"/>
        </a:defRPr>
      </a:lvl9pPr>
    </p:titleStyle>
    <p:bodyStyle>
      <a:lvl1pPr marL="342900" indent="-342900" algn="l" rtl="0" eaLnBrk="0" fontAlgn="base" hangingPunct="0">
        <a:spcBef>
          <a:spcPct val="0"/>
        </a:spcBef>
        <a:spcAft>
          <a:spcPct val="25000"/>
        </a:spcAft>
        <a:defRPr sz="2400">
          <a:solidFill>
            <a:schemeClr val="bg1"/>
          </a:solidFill>
          <a:latin typeface="+mn-lt"/>
          <a:ea typeface="+mn-ea"/>
          <a:cs typeface="+mn-cs"/>
        </a:defRPr>
      </a:lvl1pPr>
      <a:lvl2pPr marL="1588" indent="282575" algn="l" rtl="0" eaLnBrk="0" fontAlgn="base" hangingPunct="0">
        <a:spcBef>
          <a:spcPct val="20000"/>
        </a:spcBef>
        <a:spcAft>
          <a:spcPct val="25000"/>
        </a:spcAft>
        <a:buClr>
          <a:schemeClr val="bg1"/>
        </a:buClr>
        <a:buSzPct val="130000"/>
        <a:buFont typeface="Times" charset="0"/>
        <a:buChar char="•"/>
        <a:defRPr sz="2400">
          <a:solidFill>
            <a:schemeClr val="bg1"/>
          </a:solidFill>
          <a:latin typeface="+mn-lt"/>
          <a:cs typeface="+mn-cs"/>
        </a:defRPr>
      </a:lvl2pPr>
      <a:lvl3pPr marL="349250" indent="252413" algn="l" rtl="0" eaLnBrk="0" fontAlgn="base" hangingPunct="0">
        <a:spcBef>
          <a:spcPct val="20000"/>
        </a:spcBef>
        <a:spcAft>
          <a:spcPct val="25000"/>
        </a:spcAft>
        <a:buClr>
          <a:schemeClr val="bg1"/>
        </a:buClr>
        <a:buSzPct val="130000"/>
        <a:buFont typeface="Times" charset="0"/>
        <a:buChar char="•"/>
        <a:defRPr sz="2400">
          <a:solidFill>
            <a:schemeClr val="bg1"/>
          </a:solidFill>
          <a:latin typeface="+mn-lt"/>
          <a:cs typeface="+mn-cs"/>
        </a:defRPr>
      </a:lvl3pPr>
      <a:lvl4pPr marL="719138" indent="306388" algn="l" rtl="0" eaLnBrk="0" fontAlgn="base" hangingPunct="0">
        <a:spcBef>
          <a:spcPct val="20000"/>
        </a:spcBef>
        <a:spcAft>
          <a:spcPct val="25000"/>
        </a:spcAft>
        <a:buClr>
          <a:schemeClr val="bg1"/>
        </a:buClr>
        <a:buSzPct val="130000"/>
        <a:buFont typeface="Times" charset="0"/>
        <a:buChar char="•"/>
        <a:defRPr sz="2400">
          <a:solidFill>
            <a:schemeClr val="bg1"/>
          </a:solidFill>
          <a:latin typeface="+mn-lt"/>
          <a:cs typeface="+mn-cs"/>
        </a:defRPr>
      </a:lvl4pPr>
      <a:lvl5pPr marL="1143000" indent="358775" algn="l" rtl="0" eaLnBrk="0" fontAlgn="base" hangingPunct="0">
        <a:spcBef>
          <a:spcPct val="20000"/>
        </a:spcBef>
        <a:spcAft>
          <a:spcPct val="25000"/>
        </a:spcAft>
        <a:buClr>
          <a:schemeClr val="bg1"/>
        </a:buClr>
        <a:buSzPct val="130000"/>
        <a:buFont typeface="Times" charset="0"/>
        <a:buChar char="•"/>
        <a:defRPr sz="2400">
          <a:solidFill>
            <a:schemeClr val="bg1"/>
          </a:solidFill>
          <a:latin typeface="+mn-lt"/>
          <a:cs typeface="+mn-cs"/>
        </a:defRPr>
      </a:lvl5pPr>
      <a:lvl6pPr marL="1600200" indent="358775" algn="l" rtl="0" fontAlgn="base">
        <a:spcBef>
          <a:spcPct val="20000"/>
        </a:spcBef>
        <a:spcAft>
          <a:spcPct val="25000"/>
        </a:spcAft>
        <a:buClr>
          <a:schemeClr val="bg1"/>
        </a:buClr>
        <a:buSzPct val="130000"/>
        <a:buFont typeface="Times" charset="0"/>
        <a:buChar char="•"/>
        <a:defRPr sz="2400">
          <a:solidFill>
            <a:schemeClr val="bg1"/>
          </a:solidFill>
          <a:latin typeface="+mn-lt"/>
          <a:cs typeface="+mn-cs"/>
        </a:defRPr>
      </a:lvl6pPr>
      <a:lvl7pPr marL="2057400" indent="358775" algn="l" rtl="0" fontAlgn="base">
        <a:spcBef>
          <a:spcPct val="20000"/>
        </a:spcBef>
        <a:spcAft>
          <a:spcPct val="25000"/>
        </a:spcAft>
        <a:buClr>
          <a:schemeClr val="bg1"/>
        </a:buClr>
        <a:buSzPct val="130000"/>
        <a:buFont typeface="Times" charset="0"/>
        <a:buChar char="•"/>
        <a:defRPr sz="2400">
          <a:solidFill>
            <a:schemeClr val="bg1"/>
          </a:solidFill>
          <a:latin typeface="+mn-lt"/>
          <a:cs typeface="+mn-cs"/>
        </a:defRPr>
      </a:lvl7pPr>
      <a:lvl8pPr marL="2514600" indent="358775" algn="l" rtl="0" fontAlgn="base">
        <a:spcBef>
          <a:spcPct val="20000"/>
        </a:spcBef>
        <a:spcAft>
          <a:spcPct val="25000"/>
        </a:spcAft>
        <a:buClr>
          <a:schemeClr val="bg1"/>
        </a:buClr>
        <a:buSzPct val="130000"/>
        <a:buFont typeface="Times" charset="0"/>
        <a:buChar char="•"/>
        <a:defRPr sz="2400">
          <a:solidFill>
            <a:schemeClr val="bg1"/>
          </a:solidFill>
          <a:latin typeface="+mn-lt"/>
          <a:cs typeface="+mn-cs"/>
        </a:defRPr>
      </a:lvl8pPr>
      <a:lvl9pPr marL="2971800" indent="358775" algn="l" rtl="0" fontAlgn="base">
        <a:spcBef>
          <a:spcPct val="20000"/>
        </a:spcBef>
        <a:spcAft>
          <a:spcPct val="25000"/>
        </a:spcAft>
        <a:buClr>
          <a:schemeClr val="bg1"/>
        </a:buClr>
        <a:buSzPct val="130000"/>
        <a:buFont typeface="Times" charset="0"/>
        <a:buChar char="•"/>
        <a:defRPr sz="24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0"/>
          <p:cNvSpPr>
            <a:spLocks noGrp="1" noChangeArrowheads="1"/>
          </p:cNvSpPr>
          <p:nvPr>
            <p:ph type="ctrTitle"/>
          </p:nvPr>
        </p:nvSpPr>
        <p:spPr>
          <a:xfrm>
            <a:off x="465138" y="1889125"/>
            <a:ext cx="8211318" cy="2149475"/>
          </a:xfrm>
        </p:spPr>
        <p:txBody>
          <a:bodyPr/>
          <a:lstStyle/>
          <a:p>
            <a:pPr eaLnBrk="1" hangingPunct="1"/>
            <a:r>
              <a:rPr lang="en-US" dirty="0" smtClean="0">
                <a:solidFill>
                  <a:srgbClr val="A3AB14"/>
                </a:solidFill>
              </a:rPr>
              <a:t>Open Public Services</a:t>
            </a:r>
            <a:r>
              <a:rPr lang="en-US" dirty="0" smtClean="0">
                <a:solidFill>
                  <a:schemeClr val="folHlink"/>
                </a:solidFill>
              </a:rPr>
              <a:t/>
            </a:r>
            <a:br>
              <a:rPr lang="en-US" dirty="0" smtClean="0">
                <a:solidFill>
                  <a:schemeClr val="folHlink"/>
                </a:solidFill>
              </a:rPr>
            </a:br>
            <a:r>
              <a:rPr lang="en-US" dirty="0" smtClean="0">
                <a:solidFill>
                  <a:schemeClr val="folHlink"/>
                </a:solidFill>
              </a:rPr>
              <a:t>Listening Exercise Summary</a:t>
            </a:r>
            <a:br>
              <a:rPr lang="en-US" dirty="0" smtClean="0">
                <a:solidFill>
                  <a:schemeClr val="folHlink"/>
                </a:solidFill>
              </a:rPr>
            </a:br>
            <a:r>
              <a:rPr lang="en-US" dirty="0" smtClean="0">
                <a:solidFill>
                  <a:schemeClr val="folHlink"/>
                </a:solidFill>
              </a:rPr>
              <a:t>November 2011</a:t>
            </a:r>
            <a:endParaRPr lang="en-US" dirty="0" smtClean="0"/>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11"/>
          <p:cNvSpPr>
            <a:spLocks noGrp="1" noChangeArrowheads="1"/>
          </p:cNvSpPr>
          <p:nvPr>
            <p:ph type="body" idx="1"/>
          </p:nvPr>
        </p:nvSpPr>
        <p:spPr>
          <a:xfrm>
            <a:off x="457200" y="1556792"/>
            <a:ext cx="8229600" cy="4008983"/>
          </a:xfrm>
        </p:spPr>
        <p:txBody>
          <a:bodyPr/>
          <a:lstStyle/>
          <a:p>
            <a:pPr lvl="1" eaLnBrk="1" hangingPunct="1"/>
            <a:r>
              <a:rPr lang="en-GB" sz="1800" dirty="0" smtClean="0"/>
              <a:t>Respondents stressed that democratic accountability  is critical – they felt  locally elected members should play an important role in Open Public Services.</a:t>
            </a:r>
            <a:endParaRPr lang="en-GB" sz="1800" dirty="0" smtClean="0">
              <a:solidFill>
                <a:schemeClr val="tx1"/>
              </a:solidFill>
              <a:latin typeface="+mn-lt"/>
              <a:cs typeface="+mn-cs"/>
            </a:endParaRPr>
          </a:p>
          <a:p>
            <a:pPr lvl="1" eaLnBrk="1" hangingPunct="1"/>
            <a:endParaRPr lang="en-GB" sz="1800" dirty="0" smtClean="0"/>
          </a:p>
          <a:p>
            <a:pPr lvl="1" eaLnBrk="1" hangingPunct="1"/>
            <a:r>
              <a:rPr lang="en-GB" sz="1800" dirty="0" smtClean="0"/>
              <a:t>As more services are delivered online, providers should also be aware of those who do not have access to the internet so they are not disadvantaged. </a:t>
            </a:r>
          </a:p>
          <a:p>
            <a:pPr lvl="1" eaLnBrk="1" hangingPunct="1"/>
            <a:endParaRPr lang="en-GB" sz="1800" dirty="0" smtClean="0">
              <a:solidFill>
                <a:schemeClr val="tx1"/>
              </a:solidFill>
              <a:latin typeface="+mn-lt"/>
              <a:cs typeface="+mn-cs"/>
            </a:endParaRPr>
          </a:p>
          <a:p>
            <a:pPr lvl="1" eaLnBrk="1" hangingPunct="1"/>
            <a:endParaRPr lang="en-GB" sz="1800" dirty="0" smtClean="0">
              <a:solidFill>
                <a:schemeClr val="tx1"/>
              </a:solidFill>
              <a:latin typeface="+mn-lt"/>
              <a:cs typeface="+mn-cs"/>
            </a:endParaRPr>
          </a:p>
          <a:p>
            <a:pPr lvl="1" eaLnBrk="1" hangingPunct="1"/>
            <a:endParaRPr lang="en-GB" sz="1800" dirty="0" smtClean="0">
              <a:solidFill>
                <a:schemeClr val="tx1"/>
              </a:solidFill>
              <a:latin typeface="+mn-lt"/>
              <a:cs typeface="+mn-cs"/>
            </a:endParaRPr>
          </a:p>
          <a:p>
            <a:pPr lvl="1" eaLnBrk="1" hangingPunct="1"/>
            <a:endParaRPr lang="en-US" sz="2000" dirty="0" smtClean="0"/>
          </a:p>
        </p:txBody>
      </p:sp>
      <p:sp>
        <p:nvSpPr>
          <p:cNvPr id="5" name="Title 4"/>
          <p:cNvSpPr>
            <a:spLocks noGrp="1"/>
          </p:cNvSpPr>
          <p:nvPr>
            <p:ph type="title"/>
          </p:nvPr>
        </p:nvSpPr>
        <p:spPr>
          <a:xfrm>
            <a:off x="611560" y="332656"/>
            <a:ext cx="8229600" cy="1143000"/>
          </a:xfrm>
        </p:spPr>
        <p:txBody>
          <a:bodyPr/>
          <a:lstStyle/>
          <a:p>
            <a:r>
              <a:rPr lang="en-GB" sz="2800" dirty="0" smtClean="0"/>
              <a:t>Chapter 7 : Enabling Open Public services</a:t>
            </a:r>
            <a:br>
              <a:rPr lang="en-GB" sz="2800" dirty="0" smtClean="0"/>
            </a:br>
            <a:endParaRPr lang="en-GB" sz="2800" dirty="0" smtClean="0"/>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11"/>
          <p:cNvSpPr>
            <a:spLocks noGrp="1" noChangeArrowheads="1"/>
          </p:cNvSpPr>
          <p:nvPr>
            <p:ph type="body" idx="1"/>
          </p:nvPr>
        </p:nvSpPr>
        <p:spPr>
          <a:xfrm>
            <a:off x="457200" y="1556792"/>
            <a:ext cx="8229600" cy="4008983"/>
          </a:xfrm>
        </p:spPr>
        <p:txBody>
          <a:bodyPr/>
          <a:lstStyle/>
          <a:p>
            <a:pPr lvl="1" eaLnBrk="1" hangingPunct="1"/>
            <a:r>
              <a:rPr lang="en-GB" sz="1800" dirty="0" smtClean="0"/>
              <a:t>Overall, there was broad support for opening up public services, and the potential improvement this approach could bring to how public services are delivered across the private, public and VCSE sectors.  </a:t>
            </a:r>
          </a:p>
          <a:p>
            <a:pPr lvl="1" eaLnBrk="1" hangingPunct="1">
              <a:buNone/>
            </a:pPr>
            <a:endParaRPr lang="en-GB" sz="1800" dirty="0" smtClean="0"/>
          </a:p>
          <a:p>
            <a:pPr lvl="1" eaLnBrk="1" hangingPunct="1"/>
            <a:r>
              <a:rPr lang="en-GB" sz="1800" dirty="0" smtClean="0"/>
              <a:t>Giving citizens a greater say in how services are delivered in their communities, giving individuals more choice and control and ensuring markets are opened up to new providers, were all identified as potential benefits.</a:t>
            </a:r>
          </a:p>
          <a:p>
            <a:pPr lvl="1" eaLnBrk="1" hangingPunct="1"/>
            <a:endParaRPr lang="en-GB" sz="1800" dirty="0" smtClean="0">
              <a:solidFill>
                <a:schemeClr val="tx1"/>
              </a:solidFill>
              <a:latin typeface="+mn-lt"/>
              <a:cs typeface="+mn-cs"/>
            </a:endParaRPr>
          </a:p>
          <a:p>
            <a:pPr lvl="1" eaLnBrk="1" hangingPunct="1"/>
            <a:r>
              <a:rPr lang="en-GB" sz="1800" dirty="0" smtClean="0"/>
              <a:t>There was also a clear view that, in order to ensure that the open public services programme leads to the desired reform, Government must continue to engage with those who commission, provide and use public services, to understand how this can be done effectively.  This will help to address areas which have been highlighted by the responses to this exercise and support delivery of open public services on the ground.</a:t>
            </a:r>
          </a:p>
          <a:p>
            <a:pPr lvl="1" eaLnBrk="1" hangingPunct="1"/>
            <a:endParaRPr lang="en-GB" sz="1800" dirty="0" smtClean="0">
              <a:solidFill>
                <a:schemeClr val="tx1"/>
              </a:solidFill>
              <a:latin typeface="+mn-lt"/>
              <a:cs typeface="+mn-cs"/>
            </a:endParaRPr>
          </a:p>
          <a:p>
            <a:pPr lvl="1" eaLnBrk="1" hangingPunct="1"/>
            <a:endParaRPr lang="en-GB" sz="1800" dirty="0" smtClean="0">
              <a:solidFill>
                <a:schemeClr val="tx1"/>
              </a:solidFill>
              <a:latin typeface="+mn-lt"/>
              <a:cs typeface="+mn-cs"/>
            </a:endParaRPr>
          </a:p>
          <a:p>
            <a:pPr lvl="1" eaLnBrk="1" hangingPunct="1"/>
            <a:endParaRPr lang="en-GB" sz="1800" dirty="0" smtClean="0">
              <a:solidFill>
                <a:schemeClr val="tx1"/>
              </a:solidFill>
              <a:latin typeface="+mn-lt"/>
              <a:cs typeface="+mn-cs"/>
            </a:endParaRPr>
          </a:p>
          <a:p>
            <a:pPr lvl="1" eaLnBrk="1" hangingPunct="1"/>
            <a:endParaRPr lang="en-US" sz="2000" dirty="0" smtClean="0"/>
          </a:p>
        </p:txBody>
      </p:sp>
      <p:sp>
        <p:nvSpPr>
          <p:cNvPr id="5" name="Title 4"/>
          <p:cNvSpPr>
            <a:spLocks noGrp="1"/>
          </p:cNvSpPr>
          <p:nvPr>
            <p:ph type="title"/>
          </p:nvPr>
        </p:nvSpPr>
        <p:spPr>
          <a:xfrm>
            <a:off x="611560" y="332656"/>
            <a:ext cx="8229600" cy="1143000"/>
          </a:xfrm>
        </p:spPr>
        <p:txBody>
          <a:bodyPr/>
          <a:lstStyle/>
          <a:p>
            <a:r>
              <a:rPr lang="en-GB" sz="2800" dirty="0" smtClean="0"/>
              <a:t>Summary</a:t>
            </a:r>
            <a:br>
              <a:rPr lang="en-GB" sz="2800" dirty="0" smtClean="0"/>
            </a:br>
            <a:endParaRPr lang="en-GB" sz="2800" dirty="0" smtClean="0"/>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38" name="Rectangle 18"/>
          <p:cNvSpPr>
            <a:spLocks noGrp="1" noChangeArrowheads="1"/>
          </p:cNvSpPr>
          <p:nvPr>
            <p:ph type="subTitle" idx="1"/>
          </p:nvPr>
        </p:nvSpPr>
        <p:spPr>
          <a:xfrm>
            <a:off x="395536" y="1052736"/>
            <a:ext cx="8211318" cy="1752600"/>
          </a:xfrm>
          <a:ln/>
        </p:spPr>
        <p:txBody>
          <a:bodyPr/>
          <a:lstStyle/>
          <a:p>
            <a:pPr marL="0" indent="0" eaLnBrk="1" hangingPunct="1"/>
            <a:r>
              <a:rPr lang="en-GB" sz="2000" dirty="0" smtClean="0"/>
              <a:t>Following the publication of the Open Public Services White Paper in July 2011, the Government, with other interested parties, conducted a listening exercise to understand better the potential impact of its commitments including considerations for effective implementation of policies. </a:t>
            </a:r>
          </a:p>
          <a:p>
            <a:pPr marL="0" indent="0" eaLnBrk="1" hangingPunct="1"/>
            <a:endParaRPr lang="en-GB" sz="2000" dirty="0" smtClean="0"/>
          </a:p>
          <a:p>
            <a:pPr marL="0" indent="0" eaLnBrk="1" hangingPunct="1"/>
            <a:r>
              <a:rPr lang="en-GB" sz="2000" dirty="0" smtClean="0"/>
              <a:t>Over 750 responses were received over the period of the exercise (July – September 2011) .  Responses came from a range of organisations and individuals including from the voluntary sector, private sector, local government and members of the public.  Nearly 40 events were held across to hear directly from respondents. </a:t>
            </a:r>
          </a:p>
          <a:p>
            <a:pPr marL="0" indent="0" eaLnBrk="1" hangingPunct="1"/>
            <a:endParaRPr lang="en-GB" sz="2000" dirty="0" smtClean="0"/>
          </a:p>
          <a:p>
            <a:pPr marL="0" indent="0" eaLnBrk="1" hangingPunct="1"/>
            <a:r>
              <a:rPr lang="en-GB" sz="2000" dirty="0" smtClean="0"/>
              <a:t>The next few slides summarise the responses received during the exercise from a range of stakeholders and do not represent one particular organisation or individual.  The responses are set out against the corresponding chapter in the White Paper.</a:t>
            </a:r>
          </a:p>
          <a:p>
            <a:pPr marL="0" indent="0" eaLnBrk="1" hangingPunct="1"/>
            <a:endParaRPr lang="en-GB" sz="2000" dirty="0" smtClean="0"/>
          </a:p>
          <a:p>
            <a:pPr marL="0" indent="0" eaLnBrk="1" hangingPunct="1"/>
            <a:endParaRPr lang="en-GB" sz="2000" dirty="0" smtClean="0"/>
          </a:p>
          <a:p>
            <a:pPr marL="0" indent="0" eaLnBrk="1" hangingPunct="1"/>
            <a:endParaRPr lang="en-GB" sz="2000" dirty="0" smtClean="0"/>
          </a:p>
          <a:p>
            <a:pPr marL="0" indent="0" eaLnBrk="1" hangingPunct="1"/>
            <a:endParaRPr lang="en-GB" sz="2000" dirty="0" smtClean="0"/>
          </a:p>
          <a:p>
            <a:pPr marL="0" indent="0" eaLnBrk="1" hangingPunct="1"/>
            <a:endParaRPr lang="en-GB" sz="2000" dirty="0"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38">
                                            <p:txEl>
                                              <p:pRg st="0" end="0"/>
                                            </p:txEl>
                                          </p:spTgt>
                                        </p:tgtEl>
                                        <p:attrNameLst>
                                          <p:attrName>style.visibility</p:attrName>
                                        </p:attrNameLst>
                                      </p:cBhvr>
                                      <p:to>
                                        <p:strVal val="visible"/>
                                      </p:to>
                                    </p:set>
                                    <p:animEffect transition="in" filter="wipe(left)">
                                      <p:cBhvr>
                                        <p:cTn id="7" dur="500"/>
                                        <p:tgtEl>
                                          <p:spTgt spid="51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38">
                                            <p:txEl>
                                              <p:pRg st="2" end="2"/>
                                            </p:txEl>
                                          </p:spTgt>
                                        </p:tgtEl>
                                        <p:attrNameLst>
                                          <p:attrName>style.visibility</p:attrName>
                                        </p:attrNameLst>
                                      </p:cBhvr>
                                      <p:to>
                                        <p:strVal val="visible"/>
                                      </p:to>
                                    </p:set>
                                    <p:animEffect transition="in" filter="wipe(left)">
                                      <p:cBhvr>
                                        <p:cTn id="12" dur="500"/>
                                        <p:tgtEl>
                                          <p:spTgt spid="513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38">
                                            <p:txEl>
                                              <p:pRg st="4" end="4"/>
                                            </p:txEl>
                                          </p:spTgt>
                                        </p:tgtEl>
                                        <p:attrNameLst>
                                          <p:attrName>style.visibility</p:attrName>
                                        </p:attrNameLst>
                                      </p:cBhvr>
                                      <p:to>
                                        <p:strVal val="visible"/>
                                      </p:to>
                                    </p:set>
                                    <p:animEffect transition="in" filter="wipe(left)">
                                      <p:cBhvr>
                                        <p:cTn id="17" dur="500"/>
                                        <p:tgtEl>
                                          <p:spTgt spid="513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8"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467544" y="260648"/>
            <a:ext cx="8229600" cy="1143000"/>
          </a:xfrm>
        </p:spPr>
        <p:txBody>
          <a:bodyPr/>
          <a:lstStyle/>
          <a:p>
            <a:pPr eaLnBrk="1" hangingPunct="1"/>
            <a:r>
              <a:rPr lang="en-US" sz="2800" dirty="0" smtClean="0"/>
              <a:t>Chapter 1:Why Open Public Services?</a:t>
            </a:r>
            <a:br>
              <a:rPr lang="en-US" sz="2800" dirty="0" smtClean="0"/>
            </a:br>
            <a:r>
              <a:rPr lang="en-US" sz="2800" dirty="0" smtClean="0"/>
              <a:t>Chapter 2: Open Public Services in Practice</a:t>
            </a:r>
            <a:endParaRPr lang="en-GB" sz="2800" dirty="0" smtClean="0"/>
          </a:p>
        </p:txBody>
      </p:sp>
      <p:sp>
        <p:nvSpPr>
          <p:cNvPr id="11268" name="Rectangle 11"/>
          <p:cNvSpPr>
            <a:spLocks noGrp="1" noChangeArrowheads="1"/>
          </p:cNvSpPr>
          <p:nvPr>
            <p:ph type="body" idx="1"/>
          </p:nvPr>
        </p:nvSpPr>
        <p:spPr>
          <a:xfrm>
            <a:off x="457200" y="1556792"/>
            <a:ext cx="8229600" cy="4008983"/>
          </a:xfrm>
        </p:spPr>
        <p:txBody>
          <a:bodyPr/>
          <a:lstStyle/>
          <a:p>
            <a:pPr lvl="1" eaLnBrk="1" hangingPunct="1">
              <a:buNone/>
            </a:pPr>
            <a:r>
              <a:rPr lang="en-GB" sz="1800" dirty="0" smtClean="0"/>
              <a:t>The two main themes raised across these chapters related to Choice and Diversity. </a:t>
            </a:r>
          </a:p>
          <a:p>
            <a:pPr lvl="1" eaLnBrk="1" hangingPunct="1">
              <a:buNone/>
            </a:pPr>
            <a:r>
              <a:rPr lang="en-GB" sz="1800" b="1" dirty="0" smtClean="0"/>
              <a:t>Choice</a:t>
            </a:r>
          </a:p>
          <a:p>
            <a:pPr lvl="1" eaLnBrk="1" hangingPunct="1"/>
            <a:r>
              <a:rPr lang="en-GB" sz="1800" dirty="0" smtClean="0"/>
              <a:t>There was a recognition from most respondents that</a:t>
            </a:r>
            <a:r>
              <a:rPr lang="en-GB" sz="1800" dirty="0" smtClean="0">
                <a:solidFill>
                  <a:schemeClr val="tx1"/>
                </a:solidFill>
                <a:latin typeface="+mn-lt"/>
                <a:cs typeface="+mn-cs"/>
              </a:rPr>
              <a:t> offering choice in public services could, in general, drive quality and improve services.  </a:t>
            </a:r>
            <a:r>
              <a:rPr lang="en-GB" sz="1800" dirty="0" smtClean="0"/>
              <a:t>A smaller group thought that  there was a case for all areas of public services to have standardised provision.</a:t>
            </a:r>
          </a:p>
          <a:p>
            <a:pPr lvl="1" eaLnBrk="1" hangingPunct="1"/>
            <a:endParaRPr lang="en-GB" sz="1800" dirty="0" smtClean="0">
              <a:solidFill>
                <a:schemeClr val="tx1"/>
              </a:solidFill>
              <a:latin typeface="+mn-lt"/>
              <a:cs typeface="+mn-cs"/>
            </a:endParaRPr>
          </a:p>
          <a:p>
            <a:pPr lvl="1" eaLnBrk="1" hangingPunct="1"/>
            <a:r>
              <a:rPr lang="en-GB" sz="1800" dirty="0" smtClean="0">
                <a:solidFill>
                  <a:schemeClr val="tx1"/>
                </a:solidFill>
                <a:latin typeface="+mn-lt"/>
                <a:cs typeface="+mn-cs"/>
              </a:rPr>
              <a:t>During the design and delivery of choice it would be important to ensure that the focus remains on quality of service and that choice is only offered in areas where it would genuinely lead to improved services.  </a:t>
            </a:r>
          </a:p>
          <a:p>
            <a:pPr lvl="1" eaLnBrk="1" hangingPunct="1"/>
            <a:endParaRPr lang="en-GB" sz="1800" dirty="0" smtClean="0">
              <a:solidFill>
                <a:schemeClr val="tx1"/>
              </a:solidFill>
              <a:latin typeface="+mn-lt"/>
              <a:cs typeface="+mn-cs"/>
            </a:endParaRPr>
          </a:p>
          <a:p>
            <a:pPr lvl="1" eaLnBrk="1" hangingPunct="1"/>
            <a:r>
              <a:rPr lang="en-GB" sz="1800" dirty="0" smtClean="0">
                <a:solidFill>
                  <a:schemeClr val="tx1"/>
                </a:solidFill>
                <a:latin typeface="+mn-lt"/>
                <a:cs typeface="+mn-cs"/>
              </a:rPr>
              <a:t>Respondents raised that, as with all public services, it would be important to ensure that any cost implications of offering choice had carefully considered prior to implementation. </a:t>
            </a:r>
          </a:p>
          <a:p>
            <a:pPr lvl="1" eaLnBrk="1" hangingPunct="1"/>
            <a:endParaRPr lang="en-US" sz="2000" dirty="0" smtClean="0"/>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467544" y="260648"/>
            <a:ext cx="8229600" cy="1143000"/>
          </a:xfrm>
        </p:spPr>
        <p:txBody>
          <a:bodyPr/>
          <a:lstStyle/>
          <a:p>
            <a:pPr eaLnBrk="1" hangingPunct="1"/>
            <a:r>
              <a:rPr lang="en-US" sz="2800" dirty="0" smtClean="0"/>
              <a:t>Chapter 1:Why Open Public Services?</a:t>
            </a:r>
            <a:br>
              <a:rPr lang="en-US" sz="2800" dirty="0" smtClean="0"/>
            </a:br>
            <a:r>
              <a:rPr lang="en-US" sz="2800" dirty="0" smtClean="0"/>
              <a:t>Chapter 2: Open Public Services in Practice</a:t>
            </a:r>
            <a:endParaRPr lang="en-GB" sz="2800" dirty="0" smtClean="0"/>
          </a:p>
        </p:txBody>
      </p:sp>
      <p:sp>
        <p:nvSpPr>
          <p:cNvPr id="11268" name="Rectangle 11"/>
          <p:cNvSpPr>
            <a:spLocks noGrp="1" noChangeArrowheads="1"/>
          </p:cNvSpPr>
          <p:nvPr>
            <p:ph type="body" idx="1"/>
          </p:nvPr>
        </p:nvSpPr>
        <p:spPr>
          <a:xfrm>
            <a:off x="457200" y="1556792"/>
            <a:ext cx="8229600" cy="4008983"/>
          </a:xfrm>
        </p:spPr>
        <p:txBody>
          <a:bodyPr/>
          <a:lstStyle/>
          <a:p>
            <a:pPr lvl="1" eaLnBrk="1" hangingPunct="1">
              <a:buNone/>
            </a:pPr>
            <a:r>
              <a:rPr lang="en-GB" sz="1800" b="1" dirty="0" smtClean="0"/>
              <a:t>Diversity</a:t>
            </a:r>
          </a:p>
          <a:p>
            <a:pPr lvl="1" eaLnBrk="1" hangingPunct="1"/>
            <a:r>
              <a:rPr lang="en-GB" sz="1800" dirty="0" smtClean="0">
                <a:solidFill>
                  <a:schemeClr val="tx1"/>
                </a:solidFill>
                <a:latin typeface="+mn-lt"/>
                <a:cs typeface="+mn-cs"/>
              </a:rPr>
              <a:t>Respondents, primarily individuals (</a:t>
            </a:r>
            <a:r>
              <a:rPr lang="en-GB" sz="1800" dirty="0" smtClean="0"/>
              <a:t>rather than </a:t>
            </a:r>
            <a:r>
              <a:rPr lang="en-GB" sz="1800" dirty="0" smtClean="0">
                <a:solidFill>
                  <a:schemeClr val="tx1"/>
                </a:solidFill>
                <a:latin typeface="+mn-lt"/>
                <a:cs typeface="+mn-cs"/>
              </a:rPr>
              <a:t>organisations), emphasised that there should be robust and clearly communicated mechanisms to hold external providers to account.  They commented that currently private sector providers have not made the same commitments to transparency as parts of the public sector and are also not bound by, for example, the Freedom of Information Act or the Public Sector Equalities Duty.</a:t>
            </a:r>
          </a:p>
          <a:p>
            <a:pPr lvl="1" eaLnBrk="1" hangingPunct="1"/>
            <a:endParaRPr lang="en-GB" sz="1800" dirty="0" smtClean="0"/>
          </a:p>
          <a:p>
            <a:pPr lvl="1" eaLnBrk="1" hangingPunct="1"/>
            <a:r>
              <a:rPr lang="en-GB" sz="1800" dirty="0" smtClean="0">
                <a:solidFill>
                  <a:schemeClr val="tx1"/>
                </a:solidFill>
                <a:latin typeface="+mn-lt"/>
                <a:cs typeface="+mn-cs"/>
              </a:rPr>
              <a:t>Commissioners and policy makers would need to ensure that the structures and mechanisms in place nationally and locally ensure that diversity of provision does not lead to less integration of services and a poorer service to users.</a:t>
            </a:r>
          </a:p>
          <a:p>
            <a:pPr lvl="1" eaLnBrk="1" hangingPunct="1"/>
            <a:endParaRPr lang="en-GB" sz="1800" dirty="0" smtClean="0">
              <a:solidFill>
                <a:schemeClr val="tx1"/>
              </a:solidFill>
              <a:latin typeface="+mn-lt"/>
              <a:cs typeface="+mn-cs"/>
            </a:endParaRPr>
          </a:p>
          <a:p>
            <a:pPr lvl="1" eaLnBrk="1" hangingPunct="1"/>
            <a:r>
              <a:rPr lang="en-US" sz="1800" dirty="0" smtClean="0"/>
              <a:t>Some respondents asked whether private companies should be able to profit from delivering public services.</a:t>
            </a:r>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467544" y="260648"/>
            <a:ext cx="8229600" cy="1143000"/>
          </a:xfrm>
        </p:spPr>
        <p:txBody>
          <a:bodyPr/>
          <a:lstStyle/>
          <a:p>
            <a:pPr eaLnBrk="1" hangingPunct="1"/>
            <a:r>
              <a:rPr lang="en-US" sz="2800" dirty="0" smtClean="0"/>
              <a:t>Chapter 3: Individual Services</a:t>
            </a:r>
            <a:br>
              <a:rPr lang="en-US" sz="2800" dirty="0" smtClean="0"/>
            </a:br>
            <a:endParaRPr lang="en-GB" sz="2800" dirty="0" smtClean="0"/>
          </a:p>
        </p:txBody>
      </p:sp>
      <p:sp>
        <p:nvSpPr>
          <p:cNvPr id="11268" name="Rectangle 11"/>
          <p:cNvSpPr>
            <a:spLocks noGrp="1" noChangeArrowheads="1"/>
          </p:cNvSpPr>
          <p:nvPr>
            <p:ph type="body" idx="1"/>
          </p:nvPr>
        </p:nvSpPr>
        <p:spPr>
          <a:xfrm>
            <a:off x="395536" y="1340768"/>
            <a:ext cx="8229600" cy="4008983"/>
          </a:xfrm>
        </p:spPr>
        <p:txBody>
          <a:bodyPr/>
          <a:lstStyle/>
          <a:p>
            <a:pPr lvl="1" eaLnBrk="1" hangingPunct="1"/>
            <a:r>
              <a:rPr lang="en-GB" sz="1800" dirty="0" smtClean="0">
                <a:solidFill>
                  <a:schemeClr val="tx1"/>
                </a:solidFill>
                <a:latin typeface="+mn-lt"/>
                <a:cs typeface="+mn-cs"/>
              </a:rPr>
              <a:t>Respondents emphasised choice and control must be meaningful to  the individuals for whom it is intended.  The right levels of guidance, advocacy and brokerage must be available for users so they are well informed, especially for vulnerable and disadvantaged groups. </a:t>
            </a:r>
          </a:p>
          <a:p>
            <a:pPr lvl="1" eaLnBrk="1" hangingPunct="1"/>
            <a:endParaRPr lang="en-GB" sz="1800" dirty="0" smtClean="0"/>
          </a:p>
          <a:p>
            <a:pPr lvl="1" eaLnBrk="1" hangingPunct="1"/>
            <a:r>
              <a:rPr lang="en-GB" sz="1800" dirty="0" smtClean="0">
                <a:solidFill>
                  <a:schemeClr val="tx1"/>
                </a:solidFill>
                <a:latin typeface="+mn-lt"/>
                <a:cs typeface="+mn-cs"/>
              </a:rPr>
              <a:t>Respondents would welcome more clarity on the impact of choice and control in rural areas and the benefits this would bring. </a:t>
            </a:r>
          </a:p>
          <a:p>
            <a:pPr lvl="1" eaLnBrk="1" hangingPunct="1"/>
            <a:endParaRPr lang="en-GB" sz="1800" dirty="0" smtClean="0">
              <a:solidFill>
                <a:schemeClr val="tx1"/>
              </a:solidFill>
              <a:latin typeface="+mn-lt"/>
              <a:cs typeface="+mn-cs"/>
            </a:endParaRPr>
          </a:p>
          <a:p>
            <a:pPr lvl="1" eaLnBrk="1" hangingPunct="1"/>
            <a:r>
              <a:rPr lang="en-GB" sz="1800" dirty="0" smtClean="0">
                <a:solidFill>
                  <a:schemeClr val="tx1"/>
                </a:solidFill>
                <a:latin typeface="+mn-lt"/>
                <a:cs typeface="+mn-cs"/>
              </a:rPr>
              <a:t>There was broad support for the introduction of minimum standards.  This was on the basis of ensuring minimum quality of services, safeguarding and potential to minimise impact of a postcode lottery. </a:t>
            </a:r>
          </a:p>
          <a:p>
            <a:pPr lvl="1" eaLnBrk="1" hangingPunct="1"/>
            <a:endParaRPr lang="en-GB" sz="1800" dirty="0" smtClean="0">
              <a:solidFill>
                <a:schemeClr val="tx1"/>
              </a:solidFill>
              <a:latin typeface="+mn-lt"/>
              <a:cs typeface="+mn-cs"/>
            </a:endParaRPr>
          </a:p>
          <a:p>
            <a:pPr lvl="1" eaLnBrk="1" hangingPunct="1"/>
            <a:r>
              <a:rPr lang="en-GB" sz="1800" dirty="0" smtClean="0">
                <a:solidFill>
                  <a:schemeClr val="tx1"/>
                </a:solidFill>
                <a:latin typeface="+mn-lt"/>
                <a:cs typeface="+mn-cs"/>
              </a:rPr>
              <a:t>There was widespread recognition amongst respondents for the need for user satisfaction data, and transparency.  Respondents also highlighted that that this should be done whilst minimising the burdens on provider organisations especially SMEs. </a:t>
            </a:r>
          </a:p>
          <a:p>
            <a:pPr lvl="1" eaLnBrk="1" hangingPunct="1"/>
            <a:endParaRPr lang="en-US" sz="2000" dirty="0" smtClean="0"/>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467544" y="332656"/>
            <a:ext cx="8229600" cy="1143000"/>
          </a:xfrm>
        </p:spPr>
        <p:txBody>
          <a:bodyPr/>
          <a:lstStyle/>
          <a:p>
            <a:pPr eaLnBrk="1" hangingPunct="1"/>
            <a:r>
              <a:rPr lang="en-US" sz="2800" dirty="0" smtClean="0"/>
              <a:t>Chapter 4:Neighbourhood Services</a:t>
            </a:r>
            <a:br>
              <a:rPr lang="en-US" sz="2800" dirty="0" smtClean="0"/>
            </a:br>
            <a:endParaRPr lang="en-GB" sz="2800" dirty="0" smtClean="0"/>
          </a:p>
        </p:txBody>
      </p:sp>
      <p:sp>
        <p:nvSpPr>
          <p:cNvPr id="11268" name="Rectangle 11"/>
          <p:cNvSpPr>
            <a:spLocks noGrp="1" noChangeArrowheads="1"/>
          </p:cNvSpPr>
          <p:nvPr>
            <p:ph type="body" idx="1"/>
          </p:nvPr>
        </p:nvSpPr>
        <p:spPr>
          <a:xfrm>
            <a:off x="457200" y="1556792"/>
            <a:ext cx="8229600" cy="4008983"/>
          </a:xfrm>
        </p:spPr>
        <p:txBody>
          <a:bodyPr/>
          <a:lstStyle/>
          <a:p>
            <a:pPr lvl="1" eaLnBrk="1" hangingPunct="1"/>
            <a:r>
              <a:rPr lang="en-GB" sz="1800" dirty="0" smtClean="0">
                <a:solidFill>
                  <a:schemeClr val="tx1"/>
                </a:solidFill>
                <a:latin typeface="+mn-lt"/>
                <a:cs typeface="+mn-cs"/>
              </a:rPr>
              <a:t>The interpretations of what Neighbourhood Councils might mean in practice varied across the respondents.  For example, some thought Neighbourhood Councils would be directly delivering services and others thought they would be commissioning services. </a:t>
            </a:r>
          </a:p>
          <a:p>
            <a:pPr lvl="1" eaLnBrk="1" hangingPunct="1"/>
            <a:endParaRPr lang="en-GB" sz="1800" dirty="0" smtClean="0">
              <a:solidFill>
                <a:schemeClr val="tx1"/>
              </a:solidFill>
              <a:latin typeface="+mn-lt"/>
              <a:cs typeface="+mn-cs"/>
            </a:endParaRPr>
          </a:p>
          <a:p>
            <a:pPr lvl="1" eaLnBrk="1" hangingPunct="1"/>
            <a:r>
              <a:rPr lang="en-GB" sz="1800" dirty="0" smtClean="0">
                <a:solidFill>
                  <a:schemeClr val="tx1"/>
                </a:solidFill>
                <a:latin typeface="+mn-lt"/>
                <a:cs typeface="+mn-cs"/>
              </a:rPr>
              <a:t>Respondents said that unless Neighbourhood Councils were accessible to all and their purpose was communicated clearly, there was a potential risk that those running them might not be fully representative of the community. There should be specific engagement with disadvantaged, vulnerable and minority groups to ensure their voice is heard.  There would also be a need to ensure that particular interest groups cannot dominate the agenda. </a:t>
            </a:r>
          </a:p>
          <a:p>
            <a:pPr lvl="1" eaLnBrk="1" hangingPunct="1"/>
            <a:endParaRPr lang="en-GB" sz="1800" dirty="0" smtClean="0">
              <a:solidFill>
                <a:schemeClr val="tx1"/>
              </a:solidFill>
              <a:latin typeface="+mn-lt"/>
              <a:cs typeface="+mn-cs"/>
            </a:endParaRPr>
          </a:p>
          <a:p>
            <a:pPr lvl="1" eaLnBrk="1" hangingPunct="1"/>
            <a:r>
              <a:rPr lang="en-GB" sz="1800" dirty="0" smtClean="0"/>
              <a:t>Respondents raised queries about the source of finance for the Neighbourhoods Councils such as the process for securing funding and how much say they would have on services being commissioned. </a:t>
            </a:r>
          </a:p>
          <a:p>
            <a:pPr lvl="1" eaLnBrk="1" hangingPunct="1"/>
            <a:endParaRPr lang="en-GB" sz="1600" dirty="0" smtClean="0">
              <a:solidFill>
                <a:schemeClr val="tx1"/>
              </a:solidFill>
              <a:latin typeface="+mn-lt"/>
              <a:cs typeface="+mn-cs"/>
            </a:endParaRPr>
          </a:p>
          <a:p>
            <a:pPr lvl="1" eaLnBrk="1" hangingPunct="1"/>
            <a:endParaRPr lang="en-GB" sz="1800" dirty="0" smtClean="0">
              <a:solidFill>
                <a:schemeClr val="tx1"/>
              </a:solidFill>
              <a:latin typeface="+mn-lt"/>
              <a:cs typeface="+mn-cs"/>
            </a:endParaRPr>
          </a:p>
          <a:p>
            <a:pPr lvl="1" eaLnBrk="1" hangingPunct="1"/>
            <a:endParaRPr lang="en-US" sz="2000" dirty="0" smtClean="0"/>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395536" y="404664"/>
            <a:ext cx="8229600" cy="566936"/>
          </a:xfrm>
        </p:spPr>
        <p:txBody>
          <a:bodyPr/>
          <a:lstStyle/>
          <a:p>
            <a:pPr eaLnBrk="1" hangingPunct="1"/>
            <a:r>
              <a:rPr lang="en-US" sz="2800" dirty="0" smtClean="0"/>
              <a:t>Chapter 4:Neighbourhood Services (cont’d)</a:t>
            </a:r>
            <a:endParaRPr lang="en-GB" sz="2800" dirty="0" smtClean="0"/>
          </a:p>
        </p:txBody>
      </p:sp>
      <p:sp>
        <p:nvSpPr>
          <p:cNvPr id="11268" name="Rectangle 11"/>
          <p:cNvSpPr>
            <a:spLocks noGrp="1" noChangeArrowheads="1"/>
          </p:cNvSpPr>
          <p:nvPr>
            <p:ph type="body" idx="1"/>
          </p:nvPr>
        </p:nvSpPr>
        <p:spPr>
          <a:xfrm>
            <a:off x="457200" y="1556792"/>
            <a:ext cx="8229600" cy="4008983"/>
          </a:xfrm>
        </p:spPr>
        <p:txBody>
          <a:bodyPr/>
          <a:lstStyle/>
          <a:p>
            <a:pPr lvl="1" eaLnBrk="1" hangingPunct="1"/>
            <a:endParaRPr lang="en-GB" sz="1800" dirty="0" smtClean="0">
              <a:solidFill>
                <a:schemeClr val="tx1"/>
              </a:solidFill>
              <a:latin typeface="+mn-lt"/>
              <a:cs typeface="+mn-cs"/>
            </a:endParaRPr>
          </a:p>
          <a:p>
            <a:pPr lvl="1" eaLnBrk="1" hangingPunct="1"/>
            <a:r>
              <a:rPr lang="en-GB" sz="1800" dirty="0" smtClean="0">
                <a:solidFill>
                  <a:schemeClr val="tx1"/>
                </a:solidFill>
                <a:latin typeface="+mn-lt"/>
                <a:cs typeface="+mn-cs"/>
              </a:rPr>
              <a:t>There were mixed views from respondents on who should decide on which services are devolved to neighbourhoods.  Most respondents felt Local Authorities should have decision making power.  A smaller number of respondents felt that a mandate from central government was required to make this happen (strength of this role varied from guidance to legislation) and others stated that local people should choose. </a:t>
            </a:r>
          </a:p>
          <a:p>
            <a:pPr lvl="1" eaLnBrk="1" hangingPunct="1"/>
            <a:endParaRPr lang="en-GB" sz="1800" dirty="0" smtClean="0">
              <a:solidFill>
                <a:schemeClr val="tx1"/>
              </a:solidFill>
              <a:latin typeface="+mn-lt"/>
              <a:cs typeface="+mn-cs"/>
            </a:endParaRPr>
          </a:p>
          <a:p>
            <a:pPr lvl="1" eaLnBrk="1" hangingPunct="1"/>
            <a:r>
              <a:rPr lang="en-GB" sz="1800" dirty="0" smtClean="0">
                <a:solidFill>
                  <a:schemeClr val="tx1"/>
                </a:solidFill>
                <a:latin typeface="+mn-lt"/>
                <a:cs typeface="+mn-cs"/>
              </a:rPr>
              <a:t>Respondents felt that there is potential for Neighbourhood Councils to overlap the work being taken forward by existing community partnerships.  Respondents were clear that Neighbourhood Councils should either build on current partnerships or otherwise be clear on their role and that of existing organisations so that the community is not disadvantaged as a result.</a:t>
            </a:r>
          </a:p>
          <a:p>
            <a:pPr lvl="3" eaLnBrk="1" hangingPunct="1"/>
            <a:endParaRPr lang="en-US" sz="2000" dirty="0" smtClean="0"/>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467544" y="476672"/>
            <a:ext cx="8229600" cy="936104"/>
          </a:xfrm>
        </p:spPr>
        <p:txBody>
          <a:bodyPr/>
          <a:lstStyle/>
          <a:p>
            <a:pPr eaLnBrk="1" hangingPunct="1"/>
            <a:r>
              <a:rPr lang="en-US" sz="2800" dirty="0" smtClean="0"/>
              <a:t>Chapter 5: Commissioned Services</a:t>
            </a:r>
            <a:br>
              <a:rPr lang="en-US" sz="2800" dirty="0" smtClean="0"/>
            </a:br>
            <a:endParaRPr lang="en-GB" sz="2800" dirty="0" smtClean="0"/>
          </a:p>
        </p:txBody>
      </p:sp>
      <p:sp>
        <p:nvSpPr>
          <p:cNvPr id="11268" name="Rectangle 11"/>
          <p:cNvSpPr>
            <a:spLocks noGrp="1" noChangeArrowheads="1"/>
          </p:cNvSpPr>
          <p:nvPr>
            <p:ph type="body" idx="1"/>
          </p:nvPr>
        </p:nvSpPr>
        <p:spPr>
          <a:xfrm>
            <a:off x="395536" y="1052736"/>
            <a:ext cx="8229600" cy="4008983"/>
          </a:xfrm>
        </p:spPr>
        <p:txBody>
          <a:bodyPr/>
          <a:lstStyle/>
          <a:p>
            <a:pPr lvl="1" eaLnBrk="1" hangingPunct="1"/>
            <a:r>
              <a:rPr lang="en-GB" sz="1800" dirty="0" smtClean="0">
                <a:solidFill>
                  <a:schemeClr val="tx1"/>
                </a:solidFill>
                <a:latin typeface="+mn-lt"/>
                <a:cs typeface="+mn-cs"/>
              </a:rPr>
              <a:t>Respondents raised the importance of high quality commissioners who have the right levels of skills and training.  Their knowledge should include: an understanding of demand and the community, recognition of social value and soft outcomes, a longer term perspective and market development (linked to ensuring a diversity of supply). </a:t>
            </a:r>
            <a:endParaRPr lang="en-GB" sz="1800" dirty="0" smtClean="0"/>
          </a:p>
          <a:p>
            <a:pPr lvl="1" eaLnBrk="1" hangingPunct="1"/>
            <a:endParaRPr lang="en-GB" sz="1800" dirty="0" smtClean="0">
              <a:solidFill>
                <a:schemeClr val="tx1"/>
              </a:solidFill>
              <a:latin typeface="+mn-lt"/>
              <a:cs typeface="+mn-cs"/>
            </a:endParaRPr>
          </a:p>
          <a:p>
            <a:pPr lvl="1" eaLnBrk="1" hangingPunct="1"/>
            <a:r>
              <a:rPr lang="en-GB" sz="1800" dirty="0" smtClean="0">
                <a:solidFill>
                  <a:schemeClr val="tx1"/>
                </a:solidFill>
                <a:latin typeface="+mn-lt"/>
                <a:cs typeface="+mn-cs"/>
              </a:rPr>
              <a:t>Respondents said that (in line with the wider open public services programme), commissioners and government should demonstrate that the user voice has not been lost in the process of commissioning.</a:t>
            </a:r>
          </a:p>
          <a:p>
            <a:pPr lvl="1" eaLnBrk="1" hangingPunct="1"/>
            <a:endParaRPr lang="en-GB" sz="1800" dirty="0" smtClean="0">
              <a:solidFill>
                <a:schemeClr val="tx1"/>
              </a:solidFill>
              <a:latin typeface="+mn-lt"/>
              <a:cs typeface="+mn-cs"/>
            </a:endParaRPr>
          </a:p>
          <a:p>
            <a:pPr lvl="1" eaLnBrk="1" hangingPunct="1"/>
            <a:r>
              <a:rPr lang="en-GB" sz="1800" dirty="0" smtClean="0">
                <a:solidFill>
                  <a:schemeClr val="tx1"/>
                </a:solidFill>
                <a:latin typeface="+mn-lt"/>
                <a:cs typeface="+mn-cs"/>
              </a:rPr>
              <a:t>Whist recognising that open commissioning can bring improved services, some respondents also raised that it would be essential to think about from the outset how any additional processes or regulatory considerations for local authorities could be minimised.  </a:t>
            </a:r>
          </a:p>
          <a:p>
            <a:pPr lvl="1" eaLnBrk="1" hangingPunct="1"/>
            <a:endParaRPr lang="en-GB" sz="1800" dirty="0" smtClean="0">
              <a:solidFill>
                <a:schemeClr val="tx1"/>
              </a:solidFill>
              <a:latin typeface="+mn-lt"/>
              <a:cs typeface="+mn-cs"/>
            </a:endParaRPr>
          </a:p>
          <a:p>
            <a:pPr lvl="1" eaLnBrk="1" hangingPunct="1"/>
            <a:r>
              <a:rPr lang="en-GB" sz="1800" dirty="0" smtClean="0">
                <a:solidFill>
                  <a:schemeClr val="tx1"/>
                </a:solidFill>
                <a:latin typeface="+mn-lt"/>
                <a:cs typeface="+mn-cs"/>
              </a:rPr>
              <a:t>Respondents raised the potential tension between gaining economies of scale and devolving as something which needs to be considered as policies are developed and implemented nationally and locally.</a:t>
            </a:r>
          </a:p>
          <a:p>
            <a:pPr lvl="1" eaLnBrk="1" hangingPunct="1"/>
            <a:endParaRPr lang="en-GB" sz="1800" dirty="0" smtClean="0">
              <a:solidFill>
                <a:schemeClr val="tx1"/>
              </a:solidFill>
              <a:latin typeface="+mn-lt"/>
              <a:cs typeface="+mn-cs"/>
            </a:endParaRPr>
          </a:p>
          <a:p>
            <a:pPr lvl="1" eaLnBrk="1" hangingPunct="1"/>
            <a:endParaRPr lang="en-GB" sz="1800" dirty="0" smtClean="0">
              <a:solidFill>
                <a:schemeClr val="tx1"/>
              </a:solidFill>
              <a:latin typeface="+mn-lt"/>
              <a:cs typeface="+mn-cs"/>
            </a:endParaRPr>
          </a:p>
          <a:p>
            <a:pPr lvl="1" eaLnBrk="1" hangingPunct="1"/>
            <a:endParaRPr lang="en-US" sz="2000" dirty="0" smtClean="0"/>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11"/>
          <p:cNvSpPr>
            <a:spLocks noGrp="1" noChangeArrowheads="1"/>
          </p:cNvSpPr>
          <p:nvPr>
            <p:ph type="body" idx="1"/>
          </p:nvPr>
        </p:nvSpPr>
        <p:spPr>
          <a:xfrm>
            <a:off x="457200" y="1556792"/>
            <a:ext cx="8229600" cy="4008983"/>
          </a:xfrm>
        </p:spPr>
        <p:txBody>
          <a:bodyPr/>
          <a:lstStyle/>
          <a:p>
            <a:pPr lvl="1" eaLnBrk="1" hangingPunct="1"/>
            <a:r>
              <a:rPr lang="en-GB" sz="1800" dirty="0" smtClean="0">
                <a:solidFill>
                  <a:schemeClr val="tx1"/>
                </a:solidFill>
                <a:latin typeface="+mn-lt"/>
                <a:cs typeface="+mn-cs"/>
              </a:rPr>
              <a:t>Respondents  raised the importance of ensuring that small providers were not squeezed out.  In particular Government would need to consider the processes through which organisations bid for contracts, the size of contracts and models which currently could require significant cash flow. </a:t>
            </a:r>
          </a:p>
          <a:p>
            <a:pPr lvl="1" eaLnBrk="1" hangingPunct="1"/>
            <a:endParaRPr lang="en-GB" sz="1800" dirty="0" smtClean="0"/>
          </a:p>
          <a:p>
            <a:pPr lvl="1" eaLnBrk="1" hangingPunct="1"/>
            <a:r>
              <a:rPr lang="en-GB" sz="1800" dirty="0" smtClean="0">
                <a:solidFill>
                  <a:schemeClr val="tx1"/>
                </a:solidFill>
                <a:latin typeface="+mn-lt"/>
                <a:cs typeface="+mn-cs"/>
              </a:rPr>
              <a:t>Respondents thought Government (central and local) </a:t>
            </a:r>
            <a:r>
              <a:rPr lang="en-GB" sz="1800" dirty="0" smtClean="0"/>
              <a:t>should</a:t>
            </a:r>
            <a:r>
              <a:rPr lang="en-GB" sz="1800" dirty="0" smtClean="0">
                <a:solidFill>
                  <a:schemeClr val="tx1"/>
                </a:solidFill>
                <a:latin typeface="+mn-lt"/>
                <a:cs typeface="+mn-cs"/>
              </a:rPr>
              <a:t> play a clear role in shaping the provider market. </a:t>
            </a:r>
          </a:p>
          <a:p>
            <a:pPr lvl="1" eaLnBrk="1" hangingPunct="1"/>
            <a:endParaRPr lang="en-GB" sz="1800" dirty="0" smtClean="0">
              <a:solidFill>
                <a:schemeClr val="tx1"/>
              </a:solidFill>
              <a:latin typeface="+mn-lt"/>
              <a:cs typeface="+mn-cs"/>
            </a:endParaRPr>
          </a:p>
          <a:p>
            <a:pPr lvl="1" eaLnBrk="1" hangingPunct="1"/>
            <a:r>
              <a:rPr lang="en-GB" sz="1800" dirty="0" smtClean="0">
                <a:solidFill>
                  <a:schemeClr val="tx1"/>
                </a:solidFill>
                <a:latin typeface="+mn-lt"/>
                <a:cs typeface="+mn-cs"/>
              </a:rPr>
              <a:t>Respondents felt that EU legislation could be seen as a barrier to diversity of provision.  Some respondents said it would be helpful to have further central Government guidance on this or a review of whether current laws were appropriate. </a:t>
            </a:r>
          </a:p>
          <a:p>
            <a:pPr lvl="1" eaLnBrk="1" hangingPunct="1"/>
            <a:endParaRPr lang="en-GB" sz="1800" dirty="0" smtClean="0">
              <a:solidFill>
                <a:schemeClr val="tx1"/>
              </a:solidFill>
              <a:latin typeface="+mn-lt"/>
              <a:cs typeface="+mn-cs"/>
            </a:endParaRPr>
          </a:p>
          <a:p>
            <a:pPr lvl="1" eaLnBrk="1" hangingPunct="1"/>
            <a:endParaRPr lang="en-US" sz="2000" dirty="0" smtClean="0"/>
          </a:p>
        </p:txBody>
      </p:sp>
      <p:sp>
        <p:nvSpPr>
          <p:cNvPr id="5" name="Title 4"/>
          <p:cNvSpPr>
            <a:spLocks noGrp="1"/>
          </p:cNvSpPr>
          <p:nvPr>
            <p:ph type="title"/>
          </p:nvPr>
        </p:nvSpPr>
        <p:spPr>
          <a:xfrm>
            <a:off x="611560" y="332656"/>
            <a:ext cx="8229600" cy="1143000"/>
          </a:xfrm>
        </p:spPr>
        <p:txBody>
          <a:bodyPr/>
          <a:lstStyle/>
          <a:p>
            <a:r>
              <a:rPr lang="en-GB" sz="2800" dirty="0" smtClean="0"/>
              <a:t>Chapter 6 : Ensuring diversity of provision</a:t>
            </a:r>
            <a:br>
              <a:rPr lang="en-GB" sz="2800" dirty="0" smtClean="0"/>
            </a:br>
            <a:endParaRPr lang="en-GB" sz="2800" dirty="0" smtClean="0"/>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basic 1.5">
  <a:themeElements>
    <a:clrScheme name="">
      <a:dk1>
        <a:srgbClr val="000000"/>
      </a:dk1>
      <a:lt1>
        <a:srgbClr val="FFFFFF"/>
      </a:lt1>
      <a:dk2>
        <a:srgbClr val="999A00"/>
      </a:dk2>
      <a:lt2>
        <a:srgbClr val="7A7A7B"/>
      </a:lt2>
      <a:accent1>
        <a:srgbClr val="7A7A7B"/>
      </a:accent1>
      <a:accent2>
        <a:srgbClr val="B3BE57"/>
      </a:accent2>
      <a:accent3>
        <a:srgbClr val="FFFFFF"/>
      </a:accent3>
      <a:accent4>
        <a:srgbClr val="000000"/>
      </a:accent4>
      <a:accent5>
        <a:srgbClr val="BEBEBF"/>
      </a:accent5>
      <a:accent6>
        <a:srgbClr val="A2AC4E"/>
      </a:accent6>
      <a:hlink>
        <a:srgbClr val="D0D79A"/>
      </a:hlink>
      <a:folHlink>
        <a:srgbClr val="7A7A7B"/>
      </a:folHlink>
    </a:clrScheme>
    <a:fontScheme name="basic 1.5">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Arial" charset="0"/>
            <a:cs typeface="Arial" charset="0"/>
          </a:defRPr>
        </a:defPPr>
      </a:lstStyle>
    </a:spDef>
    <a:ln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Arial" charset="0"/>
            <a:cs typeface="Arial" charset="0"/>
          </a:defRPr>
        </a:defPPr>
      </a:lstStyle>
    </a:lnDef>
  </a:objectDefaults>
  <a:extraClrSchemeLst>
    <a:extraClrScheme>
      <a:clrScheme name="basic 1.5 1">
        <a:dk1>
          <a:srgbClr val="000000"/>
        </a:dk1>
        <a:lt1>
          <a:srgbClr val="FFFFFF"/>
        </a:lt1>
        <a:dk2>
          <a:srgbClr val="999A00"/>
        </a:dk2>
        <a:lt2>
          <a:srgbClr val="7A7A7B"/>
        </a:lt2>
        <a:accent1>
          <a:srgbClr val="7A7A7B"/>
        </a:accent1>
        <a:accent2>
          <a:srgbClr val="2F7C3A"/>
        </a:accent2>
        <a:accent3>
          <a:srgbClr val="FFFFFF"/>
        </a:accent3>
        <a:accent4>
          <a:srgbClr val="000000"/>
        </a:accent4>
        <a:accent5>
          <a:srgbClr val="BEBEBF"/>
        </a:accent5>
        <a:accent6>
          <a:srgbClr val="2A7034"/>
        </a:accent6>
        <a:hlink>
          <a:srgbClr val="999A00"/>
        </a:hlink>
        <a:folHlink>
          <a:srgbClr val="7A7A7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vider slide color">
  <a:themeElements>
    <a:clrScheme name="">
      <a:dk1>
        <a:srgbClr val="000000"/>
      </a:dk1>
      <a:lt1>
        <a:srgbClr val="FFFFFF"/>
      </a:lt1>
      <a:dk2>
        <a:srgbClr val="999A00"/>
      </a:dk2>
      <a:lt2>
        <a:srgbClr val="7A7A7B"/>
      </a:lt2>
      <a:accent1>
        <a:srgbClr val="7A7A7B"/>
      </a:accent1>
      <a:accent2>
        <a:srgbClr val="B3BE57"/>
      </a:accent2>
      <a:accent3>
        <a:srgbClr val="FFFFFF"/>
      </a:accent3>
      <a:accent4>
        <a:srgbClr val="000000"/>
      </a:accent4>
      <a:accent5>
        <a:srgbClr val="BEBEBF"/>
      </a:accent5>
      <a:accent6>
        <a:srgbClr val="A2AC4E"/>
      </a:accent6>
      <a:hlink>
        <a:srgbClr val="D0D79A"/>
      </a:hlink>
      <a:folHlink>
        <a:srgbClr val="7A7A7B"/>
      </a:folHlink>
    </a:clrScheme>
    <a:fontScheme name="1_divider slide color">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Arial" charset="0"/>
            <a:cs typeface="Arial" charset="0"/>
          </a:defRPr>
        </a:defPPr>
      </a:lstStyle>
    </a:spDef>
    <a:ln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Arial" charset="0"/>
            <a:cs typeface="Arial" charset="0"/>
          </a:defRPr>
        </a:defPPr>
      </a:lstStyle>
    </a:lnDef>
  </a:objectDefaults>
  <a:extraClrSchemeLst>
    <a:extraClrScheme>
      <a:clrScheme name="1_divider slide col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vider slide colo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ivider slide colo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ivider slide colo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ivider slide colo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ivider slide colo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ivider slide colo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ivider slide colo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ivider slide colo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ivider slide colo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ivider slide colo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ivider slide colo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ivider slide color 13">
        <a:dk1>
          <a:srgbClr val="000000"/>
        </a:dk1>
        <a:lt1>
          <a:srgbClr val="FFFFFF"/>
        </a:lt1>
        <a:dk2>
          <a:srgbClr val="008D8E"/>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vider slide color 14">
        <a:dk1>
          <a:srgbClr val="000000"/>
        </a:dk1>
        <a:lt1>
          <a:srgbClr val="FFFFFF"/>
        </a:lt1>
        <a:dk2>
          <a:srgbClr val="008D8E"/>
        </a:dk2>
        <a:lt2>
          <a:srgbClr val="594884"/>
        </a:lt2>
        <a:accent1>
          <a:srgbClr val="576B00"/>
        </a:accent1>
        <a:accent2>
          <a:srgbClr val="C8B51B"/>
        </a:accent2>
        <a:accent3>
          <a:srgbClr val="FFFFFF"/>
        </a:accent3>
        <a:accent4>
          <a:srgbClr val="000000"/>
        </a:accent4>
        <a:accent5>
          <a:srgbClr val="B4BAAA"/>
        </a:accent5>
        <a:accent6>
          <a:srgbClr val="B5A417"/>
        </a:accent6>
        <a:hlink>
          <a:srgbClr val="B7000D"/>
        </a:hlink>
        <a:folHlink>
          <a:srgbClr val="ED7C59"/>
        </a:folHlink>
      </a:clrScheme>
      <a:clrMap bg1="lt1" tx1="dk1" bg2="lt2" tx2="dk2" accent1="accent1" accent2="accent2" accent3="accent3" accent4="accent4" accent5="accent5" accent6="accent6" hlink="hlink" folHlink="folHlink"/>
    </a:extraClrScheme>
    <a:extraClrScheme>
      <a:clrScheme name="1_divider slide color 15">
        <a:dk1>
          <a:srgbClr val="594884"/>
        </a:dk1>
        <a:lt1>
          <a:srgbClr val="FFFFFF"/>
        </a:lt1>
        <a:dk2>
          <a:srgbClr val="B7000D"/>
        </a:dk2>
        <a:lt2>
          <a:srgbClr val="F3CB84"/>
        </a:lt2>
        <a:accent1>
          <a:srgbClr val="576B00"/>
        </a:accent1>
        <a:accent2>
          <a:srgbClr val="C8B51B"/>
        </a:accent2>
        <a:accent3>
          <a:srgbClr val="D8AAAA"/>
        </a:accent3>
        <a:accent4>
          <a:srgbClr val="DADADA"/>
        </a:accent4>
        <a:accent5>
          <a:srgbClr val="B4BAAA"/>
        </a:accent5>
        <a:accent6>
          <a:srgbClr val="B5A417"/>
        </a:accent6>
        <a:hlink>
          <a:srgbClr val="B7000D"/>
        </a:hlink>
        <a:folHlink>
          <a:srgbClr val="ED7C59"/>
        </a:folHlink>
      </a:clrScheme>
      <a:clrMap bg1="dk2" tx1="lt1" bg2="dk1" tx2="lt2" accent1="accent1" accent2="accent2" accent3="accent3" accent4="accent4" accent5="accent5" accent6="accent6" hlink="hlink" folHlink="folHlink"/>
    </a:extraClrScheme>
    <a:extraClrScheme>
      <a:clrScheme name="1_divider slide color 16">
        <a:dk1>
          <a:srgbClr val="000000"/>
        </a:dk1>
        <a:lt1>
          <a:srgbClr val="FFFFFF"/>
        </a:lt1>
        <a:dk2>
          <a:srgbClr val="576B00"/>
        </a:dk2>
        <a:lt2>
          <a:srgbClr val="594884"/>
        </a:lt2>
        <a:accent1>
          <a:srgbClr val="576B00"/>
        </a:accent1>
        <a:accent2>
          <a:srgbClr val="C8B51B"/>
        </a:accent2>
        <a:accent3>
          <a:srgbClr val="FFFFFF"/>
        </a:accent3>
        <a:accent4>
          <a:srgbClr val="000000"/>
        </a:accent4>
        <a:accent5>
          <a:srgbClr val="B4BAAA"/>
        </a:accent5>
        <a:accent6>
          <a:srgbClr val="B5A417"/>
        </a:accent6>
        <a:hlink>
          <a:srgbClr val="B7000D"/>
        </a:hlink>
        <a:folHlink>
          <a:srgbClr val="ED7C5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label version="1.0">
  <element uid="id_newpolicy" value=""/>
  <element uid="id_unclassified" value=""/>
</label>
</file>

<file path=customXml/itemProps1.xml><?xml version="1.0" encoding="utf-8"?>
<ds:datastoreItem xmlns:ds="http://schemas.openxmlformats.org/officeDocument/2006/customXml" ds:itemID="{B22D6116-B1E8-4865-97D0-B696AAC29E46}">
  <ds:schemaRefs/>
</ds:datastoreItem>
</file>

<file path=docProps/app.xml><?xml version="1.0" encoding="utf-8"?>
<Properties xmlns="http://schemas.openxmlformats.org/officeDocument/2006/extended-properties" xmlns:vt="http://schemas.openxmlformats.org/officeDocument/2006/docPropsVTypes">
  <Template>HMRC_Advanced</Template>
  <TotalTime>1252</TotalTime>
  <Words>1190</Words>
  <Application>Microsoft Office PowerPoint</Application>
  <PresentationFormat>On-screen Show (4:3)</PresentationFormat>
  <Paragraphs>84</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basic 1.5</vt:lpstr>
      <vt:lpstr>1_divider slide color</vt:lpstr>
      <vt:lpstr>Open Public Services Listening Exercise Summary November 2011</vt:lpstr>
      <vt:lpstr>Slide 2</vt:lpstr>
      <vt:lpstr>Chapter 1:Why Open Public Services? Chapter 2: Open Public Services in Practice</vt:lpstr>
      <vt:lpstr>Chapter 1:Why Open Public Services? Chapter 2: Open Public Services in Practice</vt:lpstr>
      <vt:lpstr>Chapter 3: Individual Services </vt:lpstr>
      <vt:lpstr>Chapter 4:Neighbourhood Services </vt:lpstr>
      <vt:lpstr>Chapter 4:Neighbourhood Services (cont’d)</vt:lpstr>
      <vt:lpstr>Chapter 5: Commissioned Services </vt:lpstr>
      <vt:lpstr>Chapter 6 : Ensuring diversity of provision </vt:lpstr>
      <vt:lpstr>Chapter 7 : Enabling Open Public services </vt:lpstr>
      <vt:lpstr>Summary </vt:lpstr>
    </vt:vector>
  </TitlesOfParts>
  <Company>HMRC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Advice Open Day</dc:title>
  <dc:creator>NDT CaM</dc:creator>
  <cp:lastModifiedBy>sharmin joarder</cp:lastModifiedBy>
  <cp:revision>190</cp:revision>
  <dcterms:created xsi:type="dcterms:W3CDTF">2009-09-04T11:17:32Z</dcterms:created>
  <dcterms:modified xsi:type="dcterms:W3CDTF">2012-03-29T05:37:09Z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jDocumentSecurityLabel">
    <vt:lpwstr>UNCLASSIFIED</vt:lpwstr>
  </property>
  <property fmtid="{D5CDD505-2E9C-101B-9397-08002B2CF9AE}" pid="3" name="Document Security Label">
    <vt:lpwstr>UNCLASSIFIED</vt:lpwstr>
  </property>
  <property fmtid="{D5CDD505-2E9C-101B-9397-08002B2CF9AE}" pid="4" name="bjDocumentSecurityXML">
    <vt:lpwstr>&lt;label version="1.0"&gt;&lt;element uid="id_newpolicy" value=""/&gt;&lt;element uid="id_unclassified" value=""/&gt;&lt;/label&gt;</vt:lpwstr>
  </property>
  <property fmtid="{D5CDD505-2E9C-101B-9397-08002B2CF9AE}" pid="5" name="bjDocumentSecurityPolicyProp">
    <vt:lpwstr>UK</vt:lpwstr>
  </property>
  <property fmtid="{D5CDD505-2E9C-101B-9397-08002B2CF9AE}" pid="6" name="bjDocumentSecurityPolicyPropID">
    <vt:lpwstr>id_newpolicy</vt:lpwstr>
  </property>
  <property fmtid="{D5CDD505-2E9C-101B-9397-08002B2CF9AE}" pid="7" name="bjDocumentSecurityProp1">
    <vt:lpwstr>UNCLASSIFIED</vt:lpwstr>
  </property>
  <property fmtid="{D5CDD505-2E9C-101B-9397-08002B2CF9AE}" pid="8" name="bjSecLabelProp1ID">
    <vt:lpwstr>id_unclassified</vt:lpwstr>
  </property>
  <property fmtid="{D5CDD505-2E9C-101B-9397-08002B2CF9AE}" pid="9" name="bjDocumentSecurityProp2">
    <vt:lpwstr/>
  </property>
  <property fmtid="{D5CDD505-2E9C-101B-9397-08002B2CF9AE}" pid="10" name="bjSecLabelProp2ID">
    <vt:lpwstr/>
  </property>
  <property fmtid="{D5CDD505-2E9C-101B-9397-08002B2CF9AE}" pid="11" name="bjDocumentSecurityProp3">
    <vt:lpwstr/>
  </property>
  <property fmtid="{D5CDD505-2E9C-101B-9397-08002B2CF9AE}" pid="12" name="bjSecLabelProp3ID">
    <vt:lpwstr/>
  </property>
  <property fmtid="{D5CDD505-2E9C-101B-9397-08002B2CF9AE}" pid="13" name="eGMS.protectiveMarking">
    <vt:lpwstr/>
  </property>
  <property fmtid="{D5CDD505-2E9C-101B-9397-08002B2CF9AE}" pid="14" name="docIndexRef">
    <vt:lpwstr>cc79c56a-8b2c-4723-bec8-da2501c5d24f</vt:lpwstr>
  </property>
  <property fmtid="{D5CDD505-2E9C-101B-9397-08002B2CF9AE}" pid="15" name="bjHeadersRemoved">
    <vt:lpwstr>true</vt:lpwstr>
  </property>
</Properties>
</file>