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4" r:id="rId6"/>
    <p:sldMasterId id="2147483680" r:id="rId7"/>
    <p:sldMasterId id="2147483693" r:id="rId8"/>
    <p:sldMasterId id="2147483705" r:id="rId9"/>
    <p:sldMasterId id="2147483718" r:id="rId10"/>
  </p:sldMasterIdLst>
  <p:notesMasterIdLst>
    <p:notesMasterId r:id="rId19"/>
  </p:notesMasterIdLst>
  <p:sldIdLst>
    <p:sldId id="257" r:id="rId11"/>
    <p:sldId id="408" r:id="rId12"/>
    <p:sldId id="413" r:id="rId13"/>
    <p:sldId id="406" r:id="rId14"/>
    <p:sldId id="419" r:id="rId15"/>
    <p:sldId id="421" r:id="rId16"/>
    <p:sldId id="418"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5141C2-8563-4CDF-8B53-51020869A8D1}">
          <p14:sldIdLst>
            <p14:sldId id="257"/>
            <p14:sldId id="408"/>
            <p14:sldId id="413"/>
            <p14:sldId id="406"/>
            <p14:sldId id="419"/>
            <p14:sldId id="421"/>
            <p14:sldId id="418"/>
            <p14:sldId id="348"/>
          </p14:sldIdLst>
        </p14:section>
        <p14:section name="Appendices" id="{EFFEFD38-2E7B-440D-B746-1052B0289BC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ias, Melanie" initials="TM" lastIdx="1" clrIdx="0">
    <p:extLst>
      <p:ext uri="{19B8F6BF-5375-455C-9EA6-DF929625EA0E}">
        <p15:presenceInfo xmlns:p15="http://schemas.microsoft.com/office/powerpoint/2012/main" userId="S::Melanie.Tobias@jacobs.com::03d8f32a-dccc-447b-a7ba-aadd4a598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6357" autoAdjust="0"/>
  </p:normalViewPr>
  <p:slideViewPr>
    <p:cSldViewPr snapToGrid="0">
      <p:cViewPr varScale="1">
        <p:scale>
          <a:sx n="114" d="100"/>
          <a:sy n="114" d="100"/>
        </p:scale>
        <p:origin x="66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982B3-682E-4653-8519-3A84D86C190C}" type="datetimeFigureOut">
              <a:rPr lang="en-GB" smtClean="0"/>
              <a:t>05/12/2022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2D4F7-DC5C-426B-86CE-5FA3F1EB5F1A}" type="slidenum">
              <a:rPr lang="en-GB" smtClean="0"/>
              <a:t>‹#›</a:t>
            </a:fld>
            <a:endParaRPr lang="en-GB"/>
          </a:p>
        </p:txBody>
      </p:sp>
    </p:spTree>
    <p:extLst>
      <p:ext uri="{BB962C8B-B14F-4D97-AF65-F5344CB8AC3E}">
        <p14:creationId xmlns:p14="http://schemas.microsoft.com/office/powerpoint/2010/main" val="128284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2D4F7-DC5C-426B-86CE-5FA3F1EB5F1A}" type="slidenum">
              <a:rPr lang="en-GB" smtClean="0"/>
              <a:t>1</a:t>
            </a:fld>
            <a:endParaRPr lang="en-GB"/>
          </a:p>
        </p:txBody>
      </p:sp>
    </p:spTree>
    <p:extLst>
      <p:ext uri="{BB962C8B-B14F-4D97-AF65-F5344CB8AC3E}">
        <p14:creationId xmlns:p14="http://schemas.microsoft.com/office/powerpoint/2010/main" val="285386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youtube.com/user/jacobsworldwide"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youtube.com/user/jacobsworldwide"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youtube.com/user/jacobsworldwide"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youtube.com/user/jacobsworldwide"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2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www.youtube.com/user/jacobsworldwide"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BABE-45D1-4F18-B375-78410979F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E78839-D2ED-4367-941E-9D7CD3E1BAB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B98AEB-8B2C-43D5-A5F0-C49F696B724E}"/>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5" name="Footer Placeholder 4">
            <a:extLst>
              <a:ext uri="{FF2B5EF4-FFF2-40B4-BE49-F238E27FC236}">
                <a16:creationId xmlns:a16="http://schemas.microsoft.com/office/drawing/2014/main" id="{AE5F0136-C305-4C0D-AD45-A30F4FC4B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2719B-01ED-4FD0-9A5E-0361BEBF9089}"/>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117999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6A2F-B9F2-4002-98E7-AD4030702A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D6A0F9-C428-4B37-9A4D-89B4F8CD3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7E75F-4C60-4365-8063-F92051A8871A}"/>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5" name="Footer Placeholder 4">
            <a:extLst>
              <a:ext uri="{FF2B5EF4-FFF2-40B4-BE49-F238E27FC236}">
                <a16:creationId xmlns:a16="http://schemas.microsoft.com/office/drawing/2014/main" id="{C34A6C43-FDEF-466C-B672-183B70A5E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23040D-BDDB-4508-A5A0-0EDE205BAFE3}"/>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396282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E6BAA-CF52-4681-8D18-31B8087020A6}"/>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270DAE-E497-41C5-981C-05F2CC8FE66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D95D0-63EE-4C69-B98C-A17BDF4A176D}"/>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5" name="Footer Placeholder 4">
            <a:extLst>
              <a:ext uri="{FF2B5EF4-FFF2-40B4-BE49-F238E27FC236}">
                <a16:creationId xmlns:a16="http://schemas.microsoft.com/office/drawing/2014/main" id="{A8F904F6-949F-4DA7-A845-9CCA42B9ED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DED6E-10D0-4116-B8D4-49730F24663E}"/>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192406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Gree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0E0ED9-6381-4CE2-826F-F81BAA9EB22C}"/>
              </a:ext>
            </a:extLst>
          </p:cNvPr>
          <p:cNvSpPr/>
          <p:nvPr userDrawn="1"/>
        </p:nvSpPr>
        <p:spPr>
          <a:xfrm>
            <a:off x="941831" y="0"/>
            <a:ext cx="11246994" cy="9601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a:extLst>
              <a:ext uri="{FF2B5EF4-FFF2-40B4-BE49-F238E27FC236}">
                <a16:creationId xmlns:a16="http://schemas.microsoft.com/office/drawing/2014/main" id="{50F677DD-5004-4C77-955E-F5D8446A3FC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37931" y="923593"/>
            <a:ext cx="11246994" cy="4389120"/>
          </a:xfrm>
          <a:prstGeom prst="rect">
            <a:avLst/>
          </a:prstGeom>
        </p:spPr>
      </p:pic>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07024"/>
            <a:ext cx="941833"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US" sz="1801"/>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2" y="2104056"/>
            <a:ext cx="8686800" cy="1463040"/>
          </a:xfrm>
          <a:prstGeom prst="rect">
            <a:avLst/>
          </a:prstGeom>
          <a:noFill/>
        </p:spPr>
        <p:txBody>
          <a:bodyPr anchor="b">
            <a:noAutofit/>
          </a:bodyPr>
          <a:lstStyle>
            <a:lvl1pPr algn="l">
              <a:defRPr sz="4800" b="1">
                <a:solidFill>
                  <a:schemeClr val="bg1"/>
                </a:solidFill>
              </a:defRPr>
            </a:lvl1pPr>
          </a:lstStyle>
          <a:p>
            <a:r>
              <a:rPr lang="en-US" dirty="0"/>
              <a:t>Presentation title, 48pt bold</a:t>
            </a:r>
            <a:br>
              <a:rPr lang="en-US" dirty="0"/>
            </a:br>
            <a:r>
              <a:rPr lang="en-US" dirty="0"/>
              <a:t>Two line limit</a:t>
            </a:r>
          </a:p>
        </p:txBody>
      </p:sp>
      <p:pic>
        <p:nvPicPr>
          <p:cNvPr id="8" name="Picture 7">
            <a:extLst>
              <a:ext uri="{FF2B5EF4-FFF2-40B4-BE49-F238E27FC236}">
                <a16:creationId xmlns:a16="http://schemas.microsoft.com/office/drawing/2014/main" id="{A1004680-7D14-4CED-A2DB-8A7E0A00F8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0509" y="6223972"/>
            <a:ext cx="3305275" cy="368868"/>
          </a:xfrm>
          <a:prstGeom prst="rect">
            <a:avLst/>
          </a:prstGeom>
        </p:spPr>
      </p:pic>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2" y="3808414"/>
            <a:ext cx="8686800" cy="985529"/>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
        <p:nvSpPr>
          <p:cNvPr id="10" name="Rectangle 9">
            <a:extLst>
              <a:ext uri="{FF2B5EF4-FFF2-40B4-BE49-F238E27FC236}">
                <a16:creationId xmlns:a16="http://schemas.microsoft.com/office/drawing/2014/main" id="{3455D468-98BC-43E3-955F-CA56434CB08B}"/>
              </a:ext>
            </a:extLst>
          </p:cNvPr>
          <p:cNvSpPr/>
          <p:nvPr userDrawn="1"/>
        </p:nvSpPr>
        <p:spPr>
          <a:xfrm>
            <a:off x="941831" y="5279882"/>
            <a:ext cx="11246994" cy="64008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42927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4"/>
            <a:ext cx="11521440" cy="4935537"/>
          </a:xfrm>
        </p:spPr>
        <p:txBody>
          <a:bodyPr/>
          <a:lstStyle>
            <a:lvl1pPr marL="0" indent="-360005">
              <a:buFont typeface="+mj-lt"/>
              <a:buAutoNum type="arabicPeriod"/>
              <a:defRPr b="1"/>
            </a:lvl1pPr>
            <a:lvl2pPr marL="720009" indent="-360005">
              <a:buFont typeface="+mj-lt"/>
              <a:buAutoNum type="arabicPeriod"/>
              <a:defRPr/>
            </a:lvl2pPr>
            <a:lvl3pPr marL="1080014" indent="-360005">
              <a:buFont typeface="+mj-lt"/>
              <a:buAutoNum type="arabicPeriod"/>
              <a:defRPr/>
            </a:lvl3pPr>
            <a:lvl4pPr marL="1440018" indent="-360005">
              <a:buFont typeface="+mj-lt"/>
              <a:buAutoNum type="arabicPeriod"/>
              <a:defRPr/>
            </a:lvl4pPr>
            <a:lvl5pPr marL="1800023" indent="-360005">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32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4"/>
            <a:ext cx="11521440" cy="4935537"/>
          </a:xfrm>
        </p:spPr>
        <p:txBody>
          <a:bodyPr/>
          <a:lstStyle>
            <a:lvl1pPr marL="0" indent="-360005">
              <a:buFont typeface="+mj-lt"/>
              <a:buAutoNum type="arabicPeriod"/>
              <a:defRPr b="1"/>
            </a:lvl1pPr>
            <a:lvl2pPr marL="720009" indent="-360005">
              <a:buFont typeface="+mj-lt"/>
              <a:buAutoNum type="arabicPeriod"/>
              <a:defRPr/>
            </a:lvl2pPr>
            <a:lvl3pPr marL="1080014" indent="-360005">
              <a:buFont typeface="+mj-lt"/>
              <a:buAutoNum type="arabicPeriod"/>
              <a:defRPr/>
            </a:lvl3pPr>
            <a:lvl4pPr marL="1440018" indent="-360005">
              <a:buFont typeface="+mj-lt"/>
              <a:buAutoNum type="arabicPeriod"/>
              <a:defRPr/>
            </a:lvl4pPr>
            <a:lvl5pPr marL="1800023" indent="-360005">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21882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8"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3" y="3383280"/>
            <a:ext cx="8075294" cy="1371600"/>
          </a:xfrm>
          <a:prstGeom prst="rect">
            <a:avLst/>
          </a:prstGeom>
        </p:spPr>
        <p:txBody>
          <a:bodyPr anchor="b"/>
          <a:lstStyle>
            <a:lvl1pPr algn="l">
              <a:defRPr sz="4201">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3" y="5168581"/>
            <a:ext cx="8075294"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  </a:t>
            </a:r>
          </a:p>
        </p:txBody>
      </p:sp>
    </p:spTree>
    <p:extLst>
      <p:ext uri="{BB962C8B-B14F-4D97-AF65-F5344CB8AC3E}">
        <p14:creationId xmlns:p14="http://schemas.microsoft.com/office/powerpoint/2010/main" val="2727372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037195" cy="1371600"/>
          </a:xfrm>
          <a:prstGeom prst="rect">
            <a:avLst/>
          </a:prstGeom>
        </p:spPr>
        <p:txBody>
          <a:bodyPr anchor="b"/>
          <a:lstStyle>
            <a:lvl1pPr algn="l">
              <a:defRPr sz="4201">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6" y="8708"/>
            <a:ext cx="3325460"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1"/>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15257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037195" cy="1371600"/>
          </a:xfrm>
          <a:prstGeom prst="rect">
            <a:avLst/>
          </a:prstGeom>
        </p:spPr>
        <p:txBody>
          <a:bodyPr anchor="b"/>
          <a:lstStyle>
            <a:lvl1pPr algn="l">
              <a:defRPr sz="4201">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6" y="8708"/>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1"/>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9919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1" y="3383280"/>
            <a:ext cx="7999095" cy="1371600"/>
          </a:xfrm>
          <a:prstGeom prst="rect">
            <a:avLst/>
          </a:prstGeom>
        </p:spPr>
        <p:txBody>
          <a:bodyPr anchor="b"/>
          <a:lstStyle>
            <a:lvl1pPr algn="l">
              <a:defRPr sz="4201">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6" y="8708"/>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1" y="5168581"/>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738670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1" y="3383280"/>
            <a:ext cx="7999095" cy="1371600"/>
          </a:xfrm>
          <a:prstGeom prst="rect">
            <a:avLst/>
          </a:prstGeom>
        </p:spPr>
        <p:txBody>
          <a:bodyPr anchor="b"/>
          <a:lstStyle>
            <a:lvl1pPr algn="l">
              <a:defRPr sz="4201">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6" y="8708"/>
            <a:ext cx="3325460"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1" y="5168581"/>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325568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E9B0-78BE-4BD8-A5C1-79DA5CCFB4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D67492-6D9A-467B-863F-E49E7FABB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B3EB3-E7C3-44D5-9A0B-F98205A74518}"/>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5" name="Footer Placeholder 4">
            <a:extLst>
              <a:ext uri="{FF2B5EF4-FFF2-40B4-BE49-F238E27FC236}">
                <a16:creationId xmlns:a16="http://schemas.microsoft.com/office/drawing/2014/main" id="{B47E26F4-BDA2-4393-821C-2FDC696F0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6022B2-9D49-4041-A53F-51464BECAF81}"/>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3242109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 y="56"/>
            <a:ext cx="8873909"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1" y="0"/>
            <a:ext cx="3063241"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5" y="0"/>
            <a:ext cx="304926"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1">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1" y="4218669"/>
            <a:ext cx="7970523" cy="618270"/>
          </a:xfrm>
          <a:prstGeom prst="rect">
            <a:avLst/>
          </a:prstGeom>
        </p:spPr>
        <p:txBody>
          <a:bodyPr/>
          <a:lstStyle>
            <a:lvl1pPr marL="0" indent="0" algn="l">
              <a:buNone/>
              <a:defRPr sz="24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 light</a:t>
            </a:r>
          </a:p>
        </p:txBody>
      </p:sp>
    </p:spTree>
    <p:extLst>
      <p:ext uri="{BB962C8B-B14F-4D97-AF65-F5344CB8AC3E}">
        <p14:creationId xmlns:p14="http://schemas.microsoft.com/office/powerpoint/2010/main" val="407618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3" y="2465828"/>
            <a:ext cx="7973694" cy="1371600"/>
          </a:xfrm>
          <a:prstGeom prst="rect">
            <a:avLst/>
          </a:prstGeom>
        </p:spPr>
        <p:txBody>
          <a:bodyPr anchor="b"/>
          <a:lstStyle>
            <a:lvl1pPr algn="l">
              <a:defRPr sz="4201">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81" y="4218669"/>
            <a:ext cx="7973694" cy="618270"/>
          </a:xfrm>
          <a:prstGeom prst="rect">
            <a:avLst/>
          </a:prstGeom>
        </p:spPr>
        <p:txBody>
          <a:bodyPr/>
          <a:lstStyle>
            <a:lvl1pPr marL="0" indent="0" algn="l">
              <a:buNone/>
              <a:defRPr sz="24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1911671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4"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3" y="2465828"/>
            <a:ext cx="7973694" cy="1371600"/>
          </a:xfrm>
          <a:prstGeom prst="rect">
            <a:avLst/>
          </a:prstGeom>
        </p:spPr>
        <p:txBody>
          <a:bodyPr anchor="b"/>
          <a:lstStyle>
            <a:lvl1pPr algn="l">
              <a:defRPr sz="4201">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81" y="4218669"/>
            <a:ext cx="7973694" cy="618270"/>
          </a:xfrm>
          <a:prstGeom prst="rect">
            <a:avLst/>
          </a:prstGeom>
        </p:spPr>
        <p:txBody>
          <a:bodyPr/>
          <a:lstStyle>
            <a:lvl1pPr marL="0" indent="0" algn="l">
              <a:buNone/>
              <a:defRPr sz="24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384223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3" y="2465828"/>
            <a:ext cx="7973694" cy="1371600"/>
          </a:xfrm>
          <a:prstGeom prst="rect">
            <a:avLst/>
          </a:prstGeom>
        </p:spPr>
        <p:txBody>
          <a:bodyPr anchor="b"/>
          <a:lstStyle>
            <a:lvl1pPr algn="l">
              <a:defRPr sz="4201">
                <a:solidFill>
                  <a:schemeClr val="tx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81" y="4218669"/>
            <a:ext cx="7973694" cy="618270"/>
          </a:xfrm>
          <a:prstGeom prst="rect">
            <a:avLst/>
          </a:prstGeom>
        </p:spPr>
        <p:txBody>
          <a:bodyPr/>
          <a:lstStyle>
            <a:lvl1pPr marL="0" indent="0" algn="l">
              <a:buNone/>
              <a:defRPr sz="24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443271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3" y="2465828"/>
            <a:ext cx="7973694" cy="1371600"/>
          </a:xfrm>
          <a:prstGeom prst="rect">
            <a:avLst/>
          </a:prstGeom>
        </p:spPr>
        <p:txBody>
          <a:bodyPr anchor="b"/>
          <a:lstStyle>
            <a:lvl1pPr algn="l">
              <a:defRPr sz="4201">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4218669"/>
            <a:ext cx="7973696" cy="618270"/>
          </a:xfrm>
          <a:prstGeom prst="rect">
            <a:avLst/>
          </a:prstGeom>
        </p:spPr>
        <p:txBody>
          <a:bodyPr/>
          <a:lstStyle>
            <a:lvl1pPr marL="0" indent="0" algn="l">
              <a:buNone/>
              <a:defRPr sz="24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272232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1" cy="6858000"/>
          </a:xfrm>
          <a:prstGeom prst="rect">
            <a:avLst/>
          </a:prstGeom>
          <a:solidFill>
            <a:srgbClr val="BFBFBF"/>
          </a:solidFill>
        </p:spPr>
        <p:txBody>
          <a:bodyPr lIns="182880" tIns="182880" rIns="182880"/>
          <a:lstStyle>
            <a:lvl1pPr marL="0" indent="0">
              <a:buFontTx/>
              <a:buNone/>
              <a:defRPr sz="1401"/>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9" y="0"/>
            <a:ext cx="1287195"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303644" cy="1371600"/>
          </a:xfrm>
          <a:prstGeom prst="rect">
            <a:avLst/>
          </a:prstGeom>
        </p:spPr>
        <p:txBody>
          <a:bodyPr anchor="b"/>
          <a:lstStyle>
            <a:lvl1pPr algn="l">
              <a:defRPr sz="4201">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303644" cy="618270"/>
          </a:xfrm>
          <a:prstGeom prst="rect">
            <a:avLst/>
          </a:prstGeom>
        </p:spPr>
        <p:txBody>
          <a:bodyPr/>
          <a:lstStyle>
            <a:lvl1pPr marL="0" indent="0" algn="l">
              <a:buNone/>
              <a:defRPr sz="24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950588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1" cy="6858000"/>
          </a:xfrm>
          <a:prstGeom prst="rect">
            <a:avLst/>
          </a:prstGeom>
          <a:solidFill>
            <a:srgbClr val="BFBFBF"/>
          </a:solidFill>
        </p:spPr>
        <p:txBody>
          <a:bodyPr lIns="182880" tIns="182880" rIns="182880"/>
          <a:lstStyle>
            <a:lvl1pPr marL="0" indent="0">
              <a:buFontTx/>
              <a:buNone/>
              <a:defRPr sz="1401"/>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9" y="0"/>
            <a:ext cx="1287195"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1" y="2156384"/>
            <a:ext cx="6294121" cy="1371600"/>
          </a:xfrm>
          <a:prstGeom prst="rect">
            <a:avLst/>
          </a:prstGeom>
        </p:spPr>
        <p:txBody>
          <a:bodyPr anchor="b"/>
          <a:lstStyle>
            <a:lvl1pPr algn="l">
              <a:defRPr sz="4201">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1" y="3852907"/>
            <a:ext cx="6294121" cy="618270"/>
          </a:xfrm>
          <a:prstGeom prst="rect">
            <a:avLst/>
          </a:prstGeom>
        </p:spPr>
        <p:txBody>
          <a:bodyPr/>
          <a:lstStyle>
            <a:lvl1pPr marL="0" indent="0" algn="l">
              <a:buNone/>
              <a:defRPr sz="24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260921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1" cy="6858000"/>
          </a:xfrm>
          <a:prstGeom prst="rect">
            <a:avLst/>
          </a:prstGeom>
          <a:solidFill>
            <a:srgbClr val="BFBFBF"/>
          </a:solidFill>
        </p:spPr>
        <p:txBody>
          <a:bodyPr lIns="182880" tIns="182880" rIns="182880"/>
          <a:lstStyle>
            <a:lvl1pPr marL="0" indent="0">
              <a:buFontTx/>
              <a:buNone/>
              <a:defRPr sz="1401"/>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9" y="0"/>
            <a:ext cx="1287195"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1" y="2156384"/>
            <a:ext cx="6284596" cy="1371600"/>
          </a:xfrm>
          <a:prstGeom prst="rect">
            <a:avLst/>
          </a:prstGeom>
        </p:spPr>
        <p:txBody>
          <a:bodyPr anchor="b"/>
          <a:lstStyle>
            <a:lvl1pPr algn="l">
              <a:defRPr sz="4201">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1" y="3852907"/>
            <a:ext cx="6284596" cy="618270"/>
          </a:xfrm>
          <a:prstGeom prst="rect">
            <a:avLst/>
          </a:prstGeom>
        </p:spPr>
        <p:txBody>
          <a:bodyPr/>
          <a:lstStyle>
            <a:lvl1pPr marL="0" indent="0" algn="l">
              <a:buNone/>
              <a:defRPr sz="24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126851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1" cy="6858000"/>
          </a:xfrm>
          <a:prstGeom prst="rect">
            <a:avLst/>
          </a:prstGeom>
          <a:solidFill>
            <a:srgbClr val="BFBFBF"/>
          </a:solidFill>
        </p:spPr>
        <p:txBody>
          <a:bodyPr lIns="182880" tIns="182880" rIns="182880"/>
          <a:lstStyle>
            <a:lvl1pPr marL="0" indent="0">
              <a:buFontTx/>
              <a:buNone/>
              <a:defRPr sz="1401"/>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9" y="0"/>
            <a:ext cx="1287195"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3" y="2156384"/>
            <a:ext cx="6246494" cy="1371600"/>
          </a:xfrm>
          <a:prstGeom prst="rect">
            <a:avLst/>
          </a:prstGeom>
        </p:spPr>
        <p:txBody>
          <a:bodyPr anchor="b"/>
          <a:lstStyle>
            <a:lvl1pPr algn="l">
              <a:defRPr sz="4201">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3" y="3852907"/>
            <a:ext cx="6246494" cy="618270"/>
          </a:xfrm>
          <a:prstGeom prst="rect">
            <a:avLst/>
          </a:prstGeom>
        </p:spPr>
        <p:txBody>
          <a:bodyPr/>
          <a:lstStyle>
            <a:lvl1pPr marL="0" indent="0" algn="l">
              <a:buNone/>
              <a:defRPr sz="24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1902994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1" cy="6858000"/>
          </a:xfrm>
          <a:prstGeom prst="rect">
            <a:avLst/>
          </a:prstGeom>
          <a:solidFill>
            <a:srgbClr val="BFBFBF"/>
          </a:solidFill>
        </p:spPr>
        <p:txBody>
          <a:bodyPr lIns="182880" tIns="182880" rIns="182880"/>
          <a:lstStyle>
            <a:lvl1pPr marL="0" indent="0">
              <a:buFontTx/>
              <a:buNone/>
              <a:defRPr sz="1401"/>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9" y="0"/>
            <a:ext cx="1287195"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236971" cy="1371600"/>
          </a:xfrm>
          <a:prstGeom prst="rect">
            <a:avLst/>
          </a:prstGeom>
        </p:spPr>
        <p:txBody>
          <a:bodyPr anchor="b"/>
          <a:lstStyle>
            <a:lvl1pPr algn="l">
              <a:defRPr sz="4201">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236971" cy="618270"/>
          </a:xfrm>
          <a:prstGeom prst="rect">
            <a:avLst/>
          </a:prstGeom>
        </p:spPr>
        <p:txBody>
          <a:bodyPr/>
          <a:lstStyle>
            <a:lvl1pPr marL="0" indent="0" algn="l">
              <a:buNone/>
              <a:defRPr sz="24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24pt</a:t>
            </a:r>
          </a:p>
        </p:txBody>
      </p:sp>
    </p:spTree>
    <p:extLst>
      <p:ext uri="{BB962C8B-B14F-4D97-AF65-F5344CB8AC3E}">
        <p14:creationId xmlns:p14="http://schemas.microsoft.com/office/powerpoint/2010/main" val="162069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4B89-27FA-4DEB-9EF0-40C2528A86FD}"/>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F76BEF-A977-4798-A1EC-FC848C4837A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79436-4FFB-49DD-826D-C09255F51408}"/>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5" name="Footer Placeholder 4">
            <a:extLst>
              <a:ext uri="{FF2B5EF4-FFF2-40B4-BE49-F238E27FC236}">
                <a16:creationId xmlns:a16="http://schemas.microsoft.com/office/drawing/2014/main" id="{4DC9DB2F-847A-42F2-9CEC-30F6DB468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2050D-814B-4160-A47F-BB28A1CBCDED}"/>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677663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674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lvl1pPr marL="0" indent="-360005">
              <a:buFont typeface="+mj-lt"/>
              <a:buAutoNum type="arabicPeriod"/>
              <a:defRPr/>
            </a:lvl1pPr>
            <a:lvl2pPr marL="720009" indent="-360005">
              <a:buFont typeface="+mj-lt"/>
              <a:buAutoNum type="arabicPeriod"/>
              <a:defRPr/>
            </a:lvl2pPr>
            <a:lvl3pPr marL="1080014" indent="-360005">
              <a:buFont typeface="+mj-lt"/>
              <a:buAutoNum type="arabicPeriod"/>
              <a:defRPr/>
            </a:lvl3pPr>
            <a:lvl4pPr marL="1440018" indent="-360005">
              <a:buFont typeface="+mj-lt"/>
              <a:buAutoNum type="arabicPeriod"/>
              <a:defRPr/>
            </a:lvl4pPr>
            <a:lvl5pPr marL="1800023" indent="-360005">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764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1"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2560698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1"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3867759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1" y="6217920"/>
            <a:ext cx="1152144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153790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1"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3332506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1"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2355230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1"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1150040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1"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645611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1"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392419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17A8-0042-4DD9-A52F-A1C0507CCF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2E8BDA-66D9-487F-98A3-7174E3149DDA}"/>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5EBF98-A01F-4BB0-8579-AE3A44E41E8C}"/>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727C1F-7741-40D1-8215-1AF534B5AA49}"/>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6" name="Footer Placeholder 5">
            <a:extLst>
              <a:ext uri="{FF2B5EF4-FFF2-40B4-BE49-F238E27FC236}">
                <a16:creationId xmlns:a16="http://schemas.microsoft.com/office/drawing/2014/main" id="{425463BE-E3DE-4488-9AB7-7F2A9CC67A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5C4CC-DC29-4F1A-A474-D0A696618ED7}"/>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2678109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1"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3838134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4"/>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1"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2380878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1"/>
            <a:ext cx="10619986" cy="5411469"/>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1">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  </a:t>
            </a:r>
          </a:p>
        </p:txBody>
      </p:sp>
    </p:spTree>
    <p:extLst>
      <p:ext uri="{BB962C8B-B14F-4D97-AF65-F5344CB8AC3E}">
        <p14:creationId xmlns:p14="http://schemas.microsoft.com/office/powerpoint/2010/main" val="789137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788" y="1107030"/>
            <a:ext cx="10619358"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1"/>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1">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  </a:t>
            </a:r>
          </a:p>
        </p:txBody>
      </p:sp>
    </p:spTree>
    <p:extLst>
      <p:ext uri="{BB962C8B-B14F-4D97-AF65-F5344CB8AC3E}">
        <p14:creationId xmlns:p14="http://schemas.microsoft.com/office/powerpoint/2010/main" val="2549965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4" y="1"/>
            <a:ext cx="10621806" cy="5411469"/>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1">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  </a:t>
            </a:r>
          </a:p>
        </p:txBody>
      </p:sp>
    </p:spTree>
    <p:extLst>
      <p:ext uri="{BB962C8B-B14F-4D97-AF65-F5344CB8AC3E}">
        <p14:creationId xmlns:p14="http://schemas.microsoft.com/office/powerpoint/2010/main" val="1683480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2" y="1"/>
            <a:ext cx="10621806" cy="5411469"/>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1">
                <a:solidFill>
                  <a:schemeClr val="tx1"/>
                </a:solidFill>
              </a:defRPr>
            </a:lvl1pPr>
          </a:lstStyle>
          <a:p>
            <a:r>
              <a:rPr lang="en-US" dirty="0"/>
              <a:t>Thank You</a:t>
            </a:r>
          </a:p>
        </p:txBody>
      </p:sp>
    </p:spTree>
    <p:extLst>
      <p:ext uri="{BB962C8B-B14F-4D97-AF65-F5344CB8AC3E}">
        <p14:creationId xmlns:p14="http://schemas.microsoft.com/office/powerpoint/2010/main" val="854677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2" y="1"/>
            <a:ext cx="10621806" cy="5411469"/>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1">
                <a:solidFill>
                  <a:schemeClr val="bg1"/>
                </a:solidFill>
              </a:defRPr>
            </a:lvl1pPr>
          </a:lstStyle>
          <a:p>
            <a:r>
              <a:rPr lang="en-US" dirty="0"/>
              <a:t>Thank You</a:t>
            </a:r>
          </a:p>
        </p:txBody>
      </p:sp>
    </p:spTree>
    <p:extLst>
      <p:ext uri="{BB962C8B-B14F-4D97-AF65-F5344CB8AC3E}">
        <p14:creationId xmlns:p14="http://schemas.microsoft.com/office/powerpoint/2010/main" val="1425923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896110" y="-18380"/>
            <a:ext cx="11295890" cy="5941030"/>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4"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2"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3"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2" y="5924688"/>
            <a:ext cx="914400" cy="933312"/>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605244" y="6137360"/>
            <a:ext cx="3120204" cy="410030"/>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7977" y="6168338"/>
            <a:ext cx="3358500"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3542174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3"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3" y="1"/>
            <a:ext cx="11277598"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5" y="6199705"/>
            <a:ext cx="3358500"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2"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605244" y="6137360"/>
            <a:ext cx="3120204" cy="410030"/>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222444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3"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3" y="0"/>
            <a:ext cx="11277598"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5" y="6199705"/>
            <a:ext cx="3358500"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2"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605244" y="6137360"/>
            <a:ext cx="3120204" cy="410030"/>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05872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C01E-A590-4992-AD85-D75C484CE24C}"/>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05B961-87FE-4C4F-BEB2-B188B7643772}"/>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F11E2A-336C-40B0-9131-E0067015D300}"/>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190742-31E0-4928-BD76-14EF0731C77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570AB-F554-44AE-996A-E75061C36E34}"/>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26C304-9D34-44A6-BD28-19B43230DD69}"/>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8" name="Footer Placeholder 7">
            <a:extLst>
              <a:ext uri="{FF2B5EF4-FFF2-40B4-BE49-F238E27FC236}">
                <a16:creationId xmlns:a16="http://schemas.microsoft.com/office/drawing/2014/main" id="{E6E87A75-6DE8-45EE-A907-13F7B02256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04CBB0-39D9-4A90-99B8-BA91D13AAC1B}"/>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775071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3"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3" y="0"/>
            <a:ext cx="11277598" cy="59436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5"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2"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4" y="6137360"/>
            <a:ext cx="3120204"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58065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3"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3" y="0"/>
            <a:ext cx="11277598"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5" y="6199705"/>
            <a:ext cx="3358500"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1"/>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2"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605244" y="6137360"/>
            <a:ext cx="3120204" cy="410030"/>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239520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460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lvl1pPr marL="0" indent="-348340">
              <a:buFont typeface="+mj-lt"/>
              <a:buAutoNum type="arabicPeriod"/>
              <a:defRPr/>
            </a:lvl1pPr>
            <a:lvl2pPr marL="696681" indent="-348340">
              <a:buFont typeface="+mj-lt"/>
              <a:buAutoNum type="arabicPeriod"/>
              <a:defRPr/>
            </a:lvl2pPr>
            <a:lvl3pPr marL="1045021" indent="-348340">
              <a:buFont typeface="+mj-lt"/>
              <a:buAutoNum type="arabicPeriod"/>
              <a:defRPr/>
            </a:lvl3pPr>
            <a:lvl4pPr marL="1393361" indent="-348340">
              <a:buFont typeface="+mj-lt"/>
              <a:buAutoNum type="arabicPeriod"/>
              <a:defRPr/>
            </a:lvl4pPr>
            <a:lvl5pPr marL="1741702" indent="-34834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776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1"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673596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1"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2934407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1" y="6217920"/>
            <a:ext cx="1152144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513448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1"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985532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1"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3431084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1"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149196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BB02-9553-4E28-B044-0C663FEBF0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DD89F0-05E5-465B-8B16-78D0DFA095F6}"/>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4" name="Footer Placeholder 3">
            <a:extLst>
              <a:ext uri="{FF2B5EF4-FFF2-40B4-BE49-F238E27FC236}">
                <a16:creationId xmlns:a16="http://schemas.microsoft.com/office/drawing/2014/main" id="{CF7EF75B-6CA1-49B2-9940-869EDA82D9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8E1BC2-D150-442D-A471-B2C3F2528338}"/>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1537492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1"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1875017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1"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81277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1"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4030843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4" y="1243015"/>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1"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2"/>
            </a:p>
          </p:txBody>
        </p:sp>
      </p:grpSp>
    </p:spTree>
    <p:extLst>
      <p:ext uri="{BB962C8B-B14F-4D97-AF65-F5344CB8AC3E}">
        <p14:creationId xmlns:p14="http://schemas.microsoft.com/office/powerpoint/2010/main" val="920606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4" y="1243015"/>
            <a:ext cx="11521440" cy="4935537"/>
          </a:xfrm>
        </p:spPr>
        <p:txBody>
          <a:bodyPr/>
          <a:lstStyle>
            <a:lvl1pPr marL="0" indent="-348340">
              <a:buFont typeface="+mj-lt"/>
              <a:buAutoNum type="arabicPeriod"/>
              <a:defRPr b="1"/>
            </a:lvl1pPr>
            <a:lvl2pPr marL="696681" indent="-348340">
              <a:buFont typeface="+mj-lt"/>
              <a:buAutoNum type="arabicPeriod"/>
              <a:defRPr/>
            </a:lvl2pPr>
            <a:lvl3pPr marL="1045021" indent="-348340">
              <a:buFont typeface="+mj-lt"/>
              <a:buAutoNum type="arabicPeriod"/>
              <a:defRPr/>
            </a:lvl3pPr>
            <a:lvl4pPr marL="1393361" indent="-348340">
              <a:buFont typeface="+mj-lt"/>
              <a:buAutoNum type="arabicPeriod"/>
              <a:defRPr/>
            </a:lvl4pPr>
            <a:lvl5pPr marL="1741702" indent="-34834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449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4" y="1243015"/>
            <a:ext cx="11521440" cy="4935537"/>
          </a:xfrm>
        </p:spPr>
        <p:txBody>
          <a:bodyPr/>
          <a:lstStyle>
            <a:lvl1pPr marL="0" indent="-348340">
              <a:buFont typeface="+mj-lt"/>
              <a:buAutoNum type="arabicPeriod"/>
              <a:defRPr b="1"/>
            </a:lvl1pPr>
            <a:lvl2pPr marL="696681" indent="-348340">
              <a:buFont typeface="+mj-lt"/>
              <a:buAutoNum type="arabicPeriod"/>
              <a:defRPr/>
            </a:lvl2pPr>
            <a:lvl3pPr marL="1045021" indent="-348340">
              <a:buFont typeface="+mj-lt"/>
              <a:buAutoNum type="arabicPeriod"/>
              <a:defRPr/>
            </a:lvl3pPr>
            <a:lvl4pPr marL="1393361" indent="-348340">
              <a:buFont typeface="+mj-lt"/>
              <a:buAutoNum type="arabicPeriod"/>
              <a:defRPr/>
            </a:lvl4pPr>
            <a:lvl5pPr marL="1741702" indent="-34834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1"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0763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C476E-1BCB-4483-94C2-3314B7BF722C}"/>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3" name="Footer Placeholder 2">
            <a:extLst>
              <a:ext uri="{FF2B5EF4-FFF2-40B4-BE49-F238E27FC236}">
                <a16:creationId xmlns:a16="http://schemas.microsoft.com/office/drawing/2014/main" id="{55BAC407-8A39-4D74-B033-85C245DB38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60751F-FB2F-4851-B375-B718B09A1219}"/>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61915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BF99-6537-4819-9204-B5464C61F69D}"/>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1D594B-322E-417F-ACAD-38BC876255E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F1CE3A-0542-4774-ADF1-8FFD6DE5337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B057830F-41E6-46D9-B932-8ABD77983163}"/>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6" name="Footer Placeholder 5">
            <a:extLst>
              <a:ext uri="{FF2B5EF4-FFF2-40B4-BE49-F238E27FC236}">
                <a16:creationId xmlns:a16="http://schemas.microsoft.com/office/drawing/2014/main" id="{575E86F3-2A87-4BA7-A082-7087C768F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90A19-B30A-4382-BA7A-C1A928DBA274}"/>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197269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330C-162D-475A-B984-8CCC413E94D9}"/>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042C37-2821-4641-94C7-ED27469D6F77}"/>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11D9D44D-7EBD-4E9C-9639-03C5A72F0F90}"/>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E8C5A4D6-B0C2-4B16-9408-87E219B704F0}"/>
              </a:ext>
            </a:extLst>
          </p:cNvPr>
          <p:cNvSpPr>
            <a:spLocks noGrp="1"/>
          </p:cNvSpPr>
          <p:nvPr>
            <p:ph type="dt" sz="half" idx="10"/>
          </p:nvPr>
        </p:nvSpPr>
        <p:spPr/>
        <p:txBody>
          <a:bodyPr/>
          <a:lstStyle/>
          <a:p>
            <a:fld id="{EB052590-5D54-445F-AAA3-29B11C0FE838}" type="datetimeFigureOut">
              <a:rPr lang="en-GB" smtClean="0"/>
              <a:t>05/12/2022</a:t>
            </a:fld>
            <a:endParaRPr lang="en-GB"/>
          </a:p>
        </p:txBody>
      </p:sp>
      <p:sp>
        <p:nvSpPr>
          <p:cNvPr id="6" name="Footer Placeholder 5">
            <a:extLst>
              <a:ext uri="{FF2B5EF4-FFF2-40B4-BE49-F238E27FC236}">
                <a16:creationId xmlns:a16="http://schemas.microsoft.com/office/drawing/2014/main" id="{C398E236-77E9-4E53-B76A-C3661379C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6AD2E-F870-4CA3-A4AF-BC883F4D541B}"/>
              </a:ext>
            </a:extLst>
          </p:cNvPr>
          <p:cNvSpPr>
            <a:spLocks noGrp="1"/>
          </p:cNvSpPr>
          <p:nvPr>
            <p:ph type="sldNum" sz="quarter" idx="12"/>
          </p:nvPr>
        </p:nvSpPr>
        <p:spPr/>
        <p:txBody>
          <a:bodyPr/>
          <a:lstStyle/>
          <a:p>
            <a:fld id="{F939821F-CD92-4964-ACCB-5479BB4D3E02}" type="slidenum">
              <a:rPr lang="en-GB" smtClean="0"/>
              <a:t>‹#›</a:t>
            </a:fld>
            <a:endParaRPr lang="en-GB"/>
          </a:p>
        </p:txBody>
      </p:sp>
    </p:spTree>
    <p:extLst>
      <p:ext uri="{BB962C8B-B14F-4D97-AF65-F5344CB8AC3E}">
        <p14:creationId xmlns:p14="http://schemas.microsoft.com/office/powerpoint/2010/main" val="312360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hyperlink" Target="https://www.instagram.com/jacobsconnects/" TargetMode="External"/><Relationship Id="rId18" Type="http://schemas.openxmlformats.org/officeDocument/2006/relationships/image" Target="../media/image15.png"/><Relationship Id="rId3" Type="http://schemas.openxmlformats.org/officeDocument/2006/relationships/slideLayout" Target="../slideLayouts/slideLayout44.xml"/><Relationship Id="rId21" Type="http://schemas.openxmlformats.org/officeDocument/2006/relationships/hyperlink" Target="https://www.youtube.com/user/jacobsworldwide" TargetMode="External"/><Relationship Id="rId7" Type="http://schemas.openxmlformats.org/officeDocument/2006/relationships/slideLayout" Target="../slideLayouts/slideLayout48.xml"/><Relationship Id="rId12" Type="http://schemas.openxmlformats.org/officeDocument/2006/relationships/image" Target="../media/image2.png"/><Relationship Id="rId17" Type="http://schemas.openxmlformats.org/officeDocument/2006/relationships/hyperlink" Target="https://twitter.com/JacobsConnects" TargetMode="External"/><Relationship Id="rId2" Type="http://schemas.openxmlformats.org/officeDocument/2006/relationships/slideLayout" Target="../slideLayouts/slideLayout43.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5" Type="http://schemas.openxmlformats.org/officeDocument/2006/relationships/hyperlink" Target="https://www.facebook.com/JacobsConnects/" TargetMode="External"/><Relationship Id="rId10" Type="http://schemas.openxmlformats.org/officeDocument/2006/relationships/slideLayout" Target="../slideLayouts/slideLayout51.xml"/><Relationship Id="rId19" Type="http://schemas.openxmlformats.org/officeDocument/2006/relationships/hyperlink" Target="https://www.linkedin.com/company/jacobs/" TargetMode="Externa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3.png"/><Relationship Id="rId22" Type="http://schemas.openxmlformats.org/officeDocument/2006/relationships/image" Target="../media/image1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90DBC-BD25-46E1-9DDD-BC6E52E18084}"/>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A3B7B5-71AA-40A7-8613-FCAB3E7BC75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A0E6DC-632A-446E-B134-479DE07E9DD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52590-5D54-445F-AAA3-29B11C0FE838}" type="datetimeFigureOut">
              <a:rPr lang="en-GB" smtClean="0"/>
              <a:t>05/12/2022</a:t>
            </a:fld>
            <a:endParaRPr lang="en-GB"/>
          </a:p>
        </p:txBody>
      </p:sp>
      <p:sp>
        <p:nvSpPr>
          <p:cNvPr id="5" name="Footer Placeholder 4">
            <a:extLst>
              <a:ext uri="{FF2B5EF4-FFF2-40B4-BE49-F238E27FC236}">
                <a16:creationId xmlns:a16="http://schemas.microsoft.com/office/drawing/2014/main" id="{057C23D4-92D2-40C8-AF45-6A3E99EADE9A}"/>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8FF201-F3B1-4CE0-8732-620268180F6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9821F-CD92-4964-ACCB-5479BB4D3E02}" type="slidenum">
              <a:rPr lang="en-GB" smtClean="0"/>
              <a:t>‹#›</a:t>
            </a:fld>
            <a:endParaRPr lang="en-GB"/>
          </a:p>
        </p:txBody>
      </p:sp>
    </p:spTree>
    <p:extLst>
      <p:ext uri="{BB962C8B-B14F-4D97-AF65-F5344CB8AC3E}">
        <p14:creationId xmlns:p14="http://schemas.microsoft.com/office/powerpoint/2010/main" val="420628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1"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8"/>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39" y="6309360"/>
            <a:ext cx="781675"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7461233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11"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3" indent="-270003" algn="l" defTabSz="914411" rtl="0" eaLnBrk="1" latinLnBrk="0" hangingPunct="1">
        <a:lnSpc>
          <a:spcPct val="90000"/>
        </a:lnSpc>
        <a:spcBef>
          <a:spcPts val="1001"/>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7" indent="-270003" algn="l" defTabSz="914411" rtl="0" eaLnBrk="1" latinLnBrk="0" hangingPunct="1">
        <a:lnSpc>
          <a:spcPct val="90000"/>
        </a:lnSpc>
        <a:spcBef>
          <a:spcPts val="500"/>
        </a:spcBef>
        <a:buFont typeface="Jacobs Chronos" panose="010B0603030503030204" pitchFamily="34" charset="0"/>
        <a:buChar char="−"/>
        <a:defRPr sz="2201" kern="1200">
          <a:solidFill>
            <a:schemeClr val="tx1"/>
          </a:solidFill>
          <a:latin typeface="Jacobs Chronos" panose="010B0603030503030204" pitchFamily="34" charset="0"/>
          <a:ea typeface="+mn-ea"/>
          <a:cs typeface="Jacobs Chronos" panose="010B0603030503030204" pitchFamily="34" charset="0"/>
        </a:defRPr>
      </a:lvl2pPr>
      <a:lvl3pPr marL="810010" indent="-270003" algn="l" defTabSz="914411"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14" indent="-270003" algn="l" defTabSz="914411" rtl="0" eaLnBrk="1" latinLnBrk="0" hangingPunct="1">
        <a:lnSpc>
          <a:spcPct val="90000"/>
        </a:lnSpc>
        <a:spcBef>
          <a:spcPts val="500"/>
        </a:spcBef>
        <a:buFont typeface="Jacobs Chronos" panose="010B0603030503030204" pitchFamily="34" charset="0"/>
        <a:buChar char="−"/>
        <a:defRPr sz="1801" kern="1200">
          <a:solidFill>
            <a:schemeClr val="tx1"/>
          </a:solidFill>
          <a:latin typeface="Jacobs Chronos" panose="010B0603030503030204" pitchFamily="34" charset="0"/>
          <a:ea typeface="+mn-ea"/>
          <a:cs typeface="Jacobs Chronos" panose="010B0603030503030204" pitchFamily="34" charset="0"/>
        </a:defRPr>
      </a:lvl4pPr>
      <a:lvl5pPr marL="1350017" indent="-270003" algn="l" defTabSz="914411"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15823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dt="0"/>
  <p:txStyles>
    <p:titleStyle>
      <a:lvl1pPr algn="l" defTabSz="914411"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1"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8"/>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39" y="6309360"/>
            <a:ext cx="781675"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3008210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dt="0"/>
  <p:txStyles>
    <p:titleStyle>
      <a:lvl1pPr algn="l" defTabSz="914411"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3" indent="-270003" algn="l" defTabSz="914411" rtl="0" eaLnBrk="1" latinLnBrk="0" hangingPunct="1">
        <a:lnSpc>
          <a:spcPct val="90000"/>
        </a:lnSpc>
        <a:spcBef>
          <a:spcPts val="1001"/>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7" indent="-270003" algn="l" defTabSz="914411" rtl="0" eaLnBrk="1" latinLnBrk="0" hangingPunct="1">
        <a:lnSpc>
          <a:spcPct val="90000"/>
        </a:lnSpc>
        <a:spcBef>
          <a:spcPts val="500"/>
        </a:spcBef>
        <a:buFont typeface="Jacobs Chronos" panose="010B0603030503030204" pitchFamily="34" charset="0"/>
        <a:buChar char="−"/>
        <a:defRPr sz="2201" kern="1200">
          <a:solidFill>
            <a:schemeClr val="tx1"/>
          </a:solidFill>
          <a:latin typeface="Jacobs Chronos" panose="010B0603030503030204" pitchFamily="34" charset="0"/>
          <a:ea typeface="+mn-ea"/>
          <a:cs typeface="Jacobs Chronos" panose="010B0603030503030204" pitchFamily="34" charset="0"/>
        </a:defRPr>
      </a:lvl2pPr>
      <a:lvl3pPr marL="810010" indent="-270003" algn="l" defTabSz="914411"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14" indent="-270003" algn="l" defTabSz="914411" rtl="0" eaLnBrk="1" latinLnBrk="0" hangingPunct="1">
        <a:lnSpc>
          <a:spcPct val="90000"/>
        </a:lnSpc>
        <a:spcBef>
          <a:spcPts val="500"/>
        </a:spcBef>
        <a:buFont typeface="Jacobs Chronos" panose="010B0603030503030204" pitchFamily="34" charset="0"/>
        <a:buChar char="−"/>
        <a:defRPr sz="1801" kern="1200">
          <a:solidFill>
            <a:schemeClr val="tx1"/>
          </a:solidFill>
          <a:latin typeface="Jacobs Chronos" panose="010B0603030503030204" pitchFamily="34" charset="0"/>
          <a:ea typeface="+mn-ea"/>
          <a:cs typeface="Jacobs Chronos" panose="010B0603030503030204" pitchFamily="34" charset="0"/>
        </a:defRPr>
      </a:lvl4pPr>
      <a:lvl5pPr marL="1350017" indent="-270003" algn="l" defTabSz="914411"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23891" y="5903004"/>
            <a:ext cx="4663440" cy="520438"/>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95013" y="5971208"/>
            <a:ext cx="394199" cy="358555"/>
          </a:xfrm>
          <a:prstGeom prst="rect">
            <a:avLst/>
          </a:prstGeom>
        </p:spPr>
      </p:pic>
      <p:pic>
        <p:nvPicPr>
          <p:cNvPr id="13" name="Picture 12">
            <a:hlinkClick r:id="rId15"/>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537" t="13310" r="21972" b="13201"/>
          <a:stretch/>
        </p:blipFill>
        <p:spPr>
          <a:xfrm>
            <a:off x="10678519" y="5901394"/>
            <a:ext cx="344292" cy="438422"/>
          </a:xfrm>
          <a:prstGeom prst="rect">
            <a:avLst/>
          </a:prstGeom>
        </p:spPr>
      </p:pic>
      <p:pic>
        <p:nvPicPr>
          <p:cNvPr id="14" name="Picture 13">
            <a:hlinkClick r:id="rId17"/>
            <a:extLst>
              <a:ext uri="{FF2B5EF4-FFF2-40B4-BE49-F238E27FC236}">
                <a16:creationId xmlns:a16="http://schemas.microsoft.com/office/drawing/2014/main" id="{723CF156-ED6A-44CD-A0D6-F21D1E506CD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67978" y="5970957"/>
            <a:ext cx="485652" cy="358805"/>
          </a:xfrm>
          <a:prstGeom prst="rect">
            <a:avLst/>
          </a:prstGeom>
        </p:spPr>
      </p:pic>
      <p:pic>
        <p:nvPicPr>
          <p:cNvPr id="15" name="Picture 14">
            <a:hlinkClick r:id="rId19"/>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602" t="17667" r="15208" b="16821"/>
          <a:stretch/>
        </p:blipFill>
        <p:spPr>
          <a:xfrm>
            <a:off x="8836200" y="5909121"/>
            <a:ext cx="485652" cy="430694"/>
          </a:xfrm>
          <a:prstGeom prst="rect">
            <a:avLst/>
          </a:prstGeom>
        </p:spPr>
      </p:pic>
      <p:pic>
        <p:nvPicPr>
          <p:cNvPr id="16" name="Picture 15">
            <a:hlinkClick r:id="rId21"/>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15082" b="14257"/>
          <a:stretch/>
        </p:blipFill>
        <p:spPr>
          <a:xfrm>
            <a:off x="11147702" y="5970957"/>
            <a:ext cx="546459" cy="368859"/>
          </a:xfrm>
          <a:prstGeom prst="rect">
            <a:avLst/>
          </a:prstGeom>
        </p:spPr>
      </p:pic>
    </p:spTree>
    <p:extLst>
      <p:ext uri="{BB962C8B-B14F-4D97-AF65-F5344CB8AC3E}">
        <p14:creationId xmlns:p14="http://schemas.microsoft.com/office/powerpoint/2010/main" val="3896302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dt="0"/>
  <p:txStyles>
    <p:titleStyle>
      <a:lvl1pPr algn="l" defTabSz="914411"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4" indent="-270003" algn="l" defTabSz="914411" rtl="0" eaLnBrk="1" latinLnBrk="0" hangingPunct="1">
        <a:lnSpc>
          <a:spcPct val="90000"/>
        </a:lnSpc>
        <a:spcBef>
          <a:spcPts val="1001"/>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7" indent="-270003" algn="l" defTabSz="914411" rtl="0" eaLnBrk="1" latinLnBrk="0" hangingPunct="1">
        <a:lnSpc>
          <a:spcPct val="90000"/>
        </a:lnSpc>
        <a:spcBef>
          <a:spcPts val="500"/>
        </a:spcBef>
        <a:buFont typeface="Jacobs Chronos" panose="010B0603030503030204" pitchFamily="34" charset="0"/>
        <a:buChar char="−"/>
        <a:defRPr sz="2201" kern="1200">
          <a:solidFill>
            <a:schemeClr val="tx1"/>
          </a:solidFill>
          <a:latin typeface="Jacobs Chronos" panose="010B0603030503030204" pitchFamily="34" charset="0"/>
          <a:ea typeface="+mn-ea"/>
          <a:cs typeface="Jacobs Chronos" panose="010B0603030503030204" pitchFamily="34" charset="0"/>
        </a:defRPr>
      </a:lvl2pPr>
      <a:lvl3pPr marL="864011" indent="-270003" algn="l" defTabSz="914411"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14" indent="-270003" algn="l" defTabSz="914411" rtl="0" eaLnBrk="1" latinLnBrk="0" hangingPunct="1">
        <a:lnSpc>
          <a:spcPct val="90000"/>
        </a:lnSpc>
        <a:spcBef>
          <a:spcPts val="500"/>
        </a:spcBef>
        <a:buFont typeface="Jacobs Chronos" panose="010B0603030503030204" pitchFamily="34" charset="0"/>
        <a:buChar char="−"/>
        <a:defRPr sz="1801" kern="1200">
          <a:solidFill>
            <a:schemeClr val="tx1"/>
          </a:solidFill>
          <a:latin typeface="Jacobs Chronos" panose="010B0603030503030204" pitchFamily="34" charset="0"/>
          <a:ea typeface="+mn-ea"/>
          <a:cs typeface="Jacobs Chronos" panose="010B0603030503030204" pitchFamily="34" charset="0"/>
        </a:defRPr>
      </a:lvl4pPr>
      <a:lvl5pPr marL="1440018" indent="-270003" algn="l" defTabSz="914411"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1"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20"/>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773">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39" y="6309360"/>
            <a:ext cx="781675" cy="274320"/>
          </a:xfrm>
          <a:prstGeom prst="rect">
            <a:avLst/>
          </a:prstGeom>
        </p:spPr>
        <p:txBody>
          <a:bodyPr vert="horz" lIns="0" tIns="0" rIns="0" bIns="0" rtlCol="0" anchor="b"/>
          <a:lstStyle>
            <a:lvl1pPr algn="l">
              <a:defRPr sz="106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79490968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dt="0"/>
  <p:txStyles>
    <p:titleStyle>
      <a:lvl1pPr algn="l" defTabSz="884784" rtl="0" eaLnBrk="1" latinLnBrk="0" hangingPunct="1">
        <a:lnSpc>
          <a:spcPct val="90000"/>
        </a:lnSpc>
        <a:spcBef>
          <a:spcPct val="0"/>
        </a:spcBef>
        <a:buNone/>
        <a:defRPr sz="2709"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61255" indent="-261255" algn="l" defTabSz="884784" rtl="0" eaLnBrk="1" latinLnBrk="0" hangingPunct="1">
        <a:lnSpc>
          <a:spcPct val="90000"/>
        </a:lnSpc>
        <a:spcBef>
          <a:spcPts val="969"/>
        </a:spcBef>
        <a:buFont typeface="Wingdings" panose="05000000000000000000" pitchFamily="2" charset="2"/>
        <a:buChar char="§"/>
        <a:defRPr sz="2322" kern="1200">
          <a:solidFill>
            <a:schemeClr val="tx1"/>
          </a:solidFill>
          <a:latin typeface="Jacobs Chronos" panose="010B0603030503030204" pitchFamily="34" charset="0"/>
          <a:ea typeface="+mn-ea"/>
          <a:cs typeface="Jacobs Chronos" panose="010B0603030503030204" pitchFamily="34" charset="0"/>
        </a:defRPr>
      </a:lvl1pPr>
      <a:lvl2pPr marL="522511" indent="-261255" algn="l" defTabSz="884784" rtl="0" eaLnBrk="1" latinLnBrk="0" hangingPunct="1">
        <a:lnSpc>
          <a:spcPct val="90000"/>
        </a:lnSpc>
        <a:spcBef>
          <a:spcPts val="484"/>
        </a:spcBef>
        <a:buFont typeface="Jacobs Chronos" panose="010B0603030503030204" pitchFamily="34" charset="0"/>
        <a:buChar char="−"/>
        <a:defRPr sz="2130" kern="1200">
          <a:solidFill>
            <a:schemeClr val="tx1"/>
          </a:solidFill>
          <a:latin typeface="Jacobs Chronos" panose="010B0603030503030204" pitchFamily="34" charset="0"/>
          <a:ea typeface="+mn-ea"/>
          <a:cs typeface="Jacobs Chronos" panose="010B0603030503030204" pitchFamily="34" charset="0"/>
        </a:defRPr>
      </a:lvl2pPr>
      <a:lvl3pPr marL="783766" indent="-261255" algn="l" defTabSz="884784" rtl="0" eaLnBrk="1" latinLnBrk="0" hangingPunct="1">
        <a:lnSpc>
          <a:spcPct val="90000"/>
        </a:lnSpc>
        <a:spcBef>
          <a:spcPts val="484"/>
        </a:spcBef>
        <a:buFont typeface="Wingdings" panose="05000000000000000000" pitchFamily="2" charset="2"/>
        <a:buChar char="§"/>
        <a:defRPr sz="1934" kern="1200">
          <a:solidFill>
            <a:schemeClr val="tx1"/>
          </a:solidFill>
          <a:latin typeface="Jacobs Chronos" panose="010B0603030503030204" pitchFamily="34" charset="0"/>
          <a:ea typeface="+mn-ea"/>
          <a:cs typeface="Jacobs Chronos" panose="010B0603030503030204" pitchFamily="34" charset="0"/>
        </a:defRPr>
      </a:lvl3pPr>
      <a:lvl4pPr marL="1045021" indent="-261255" algn="l" defTabSz="884784" rtl="0" eaLnBrk="1" latinLnBrk="0" hangingPunct="1">
        <a:lnSpc>
          <a:spcPct val="90000"/>
        </a:lnSpc>
        <a:spcBef>
          <a:spcPts val="484"/>
        </a:spcBef>
        <a:buFont typeface="Jacobs Chronos" panose="010B0603030503030204" pitchFamily="34" charset="0"/>
        <a:buChar char="−"/>
        <a:defRPr sz="1742" kern="1200">
          <a:solidFill>
            <a:schemeClr val="tx1"/>
          </a:solidFill>
          <a:latin typeface="Jacobs Chronos" panose="010B0603030503030204" pitchFamily="34" charset="0"/>
          <a:ea typeface="+mn-ea"/>
          <a:cs typeface="Jacobs Chronos" panose="010B0603030503030204" pitchFamily="34" charset="0"/>
        </a:defRPr>
      </a:lvl4pPr>
      <a:lvl5pPr marL="1306276" indent="-261255" algn="l" defTabSz="884784" rtl="0" eaLnBrk="1" latinLnBrk="0" hangingPunct="1">
        <a:lnSpc>
          <a:spcPct val="90000"/>
        </a:lnSpc>
        <a:spcBef>
          <a:spcPts val="484"/>
        </a:spcBef>
        <a:buFont typeface="Wingdings" panose="05000000000000000000" pitchFamily="2" charset="2"/>
        <a:buChar char="§"/>
        <a:defRPr sz="1548" kern="1200">
          <a:solidFill>
            <a:schemeClr val="tx1"/>
          </a:solidFill>
          <a:latin typeface="Jacobs Chronos" panose="010B0603030503030204" pitchFamily="34" charset="0"/>
          <a:ea typeface="+mn-ea"/>
          <a:cs typeface="Jacobs Chronos" panose="010B0603030503030204" pitchFamily="34" charset="0"/>
        </a:defRPr>
      </a:lvl5pPr>
      <a:lvl6pPr marL="2433158"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5551"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7942"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0333"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784" rtl="0" eaLnBrk="1" latinLnBrk="0" hangingPunct="1">
        <a:defRPr sz="1742" kern="1200">
          <a:solidFill>
            <a:schemeClr val="tx1"/>
          </a:solidFill>
          <a:latin typeface="+mn-lt"/>
          <a:ea typeface="+mn-ea"/>
          <a:cs typeface="+mn-cs"/>
        </a:defRPr>
      </a:lvl1pPr>
      <a:lvl2pPr marL="442393" algn="l" defTabSz="884784" rtl="0" eaLnBrk="1" latinLnBrk="0" hangingPunct="1">
        <a:defRPr sz="1742" kern="1200">
          <a:solidFill>
            <a:schemeClr val="tx1"/>
          </a:solidFill>
          <a:latin typeface="+mn-lt"/>
          <a:ea typeface="+mn-ea"/>
          <a:cs typeface="+mn-cs"/>
        </a:defRPr>
      </a:lvl2pPr>
      <a:lvl3pPr marL="884784" algn="l" defTabSz="884784" rtl="0" eaLnBrk="1" latinLnBrk="0" hangingPunct="1">
        <a:defRPr sz="1742" kern="1200">
          <a:solidFill>
            <a:schemeClr val="tx1"/>
          </a:solidFill>
          <a:latin typeface="+mn-lt"/>
          <a:ea typeface="+mn-ea"/>
          <a:cs typeface="+mn-cs"/>
        </a:defRPr>
      </a:lvl3pPr>
      <a:lvl4pPr marL="1327177" algn="l" defTabSz="884784" rtl="0" eaLnBrk="1" latinLnBrk="0" hangingPunct="1">
        <a:defRPr sz="1742" kern="1200">
          <a:solidFill>
            <a:schemeClr val="tx1"/>
          </a:solidFill>
          <a:latin typeface="+mn-lt"/>
          <a:ea typeface="+mn-ea"/>
          <a:cs typeface="+mn-cs"/>
        </a:defRPr>
      </a:lvl4pPr>
      <a:lvl5pPr marL="1769569" algn="l" defTabSz="884784" rtl="0" eaLnBrk="1" latinLnBrk="0" hangingPunct="1">
        <a:defRPr sz="1742" kern="1200">
          <a:solidFill>
            <a:schemeClr val="tx1"/>
          </a:solidFill>
          <a:latin typeface="+mn-lt"/>
          <a:ea typeface="+mn-ea"/>
          <a:cs typeface="+mn-cs"/>
        </a:defRPr>
      </a:lvl5pPr>
      <a:lvl6pPr marL="2211962" algn="l" defTabSz="884784" rtl="0" eaLnBrk="1" latinLnBrk="0" hangingPunct="1">
        <a:defRPr sz="1742" kern="1200">
          <a:solidFill>
            <a:schemeClr val="tx1"/>
          </a:solidFill>
          <a:latin typeface="+mn-lt"/>
          <a:ea typeface="+mn-ea"/>
          <a:cs typeface="+mn-cs"/>
        </a:defRPr>
      </a:lvl6pPr>
      <a:lvl7pPr marL="2654353" algn="l" defTabSz="884784" rtl="0" eaLnBrk="1" latinLnBrk="0" hangingPunct="1">
        <a:defRPr sz="1742" kern="1200">
          <a:solidFill>
            <a:schemeClr val="tx1"/>
          </a:solidFill>
          <a:latin typeface="+mn-lt"/>
          <a:ea typeface="+mn-ea"/>
          <a:cs typeface="+mn-cs"/>
        </a:defRPr>
      </a:lvl7pPr>
      <a:lvl8pPr marL="3096746" algn="l" defTabSz="884784" rtl="0" eaLnBrk="1" latinLnBrk="0" hangingPunct="1">
        <a:defRPr sz="1742" kern="1200">
          <a:solidFill>
            <a:schemeClr val="tx1"/>
          </a:solidFill>
          <a:latin typeface="+mn-lt"/>
          <a:ea typeface="+mn-ea"/>
          <a:cs typeface="+mn-cs"/>
        </a:defRPr>
      </a:lvl8pPr>
      <a:lvl9pPr marL="3539138" algn="l" defTabSz="884784" rtl="0" eaLnBrk="1" latinLnBrk="0" hangingPunct="1">
        <a:defRPr sz="174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1"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20"/>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773">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39" y="6309360"/>
            <a:ext cx="781675" cy="274320"/>
          </a:xfrm>
          <a:prstGeom prst="rect">
            <a:avLst/>
          </a:prstGeom>
        </p:spPr>
        <p:txBody>
          <a:bodyPr vert="horz" lIns="0" tIns="0" rIns="0" bIns="0" rtlCol="0" anchor="b"/>
          <a:lstStyle>
            <a:lvl1pPr algn="l">
              <a:defRPr sz="1065"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274428954"/>
      </p:ext>
    </p:extLst>
  </p:cSld>
  <p:clrMap bg1="lt1" tx1="dk1" bg2="lt2" tx2="dk2" accent1="accent1" accent2="accent2" accent3="accent3" accent4="accent4" accent5="accent5" accent6="accent6" hlink="hlink" folHlink="folHlink"/>
  <p:sldLayoutIdLst>
    <p:sldLayoutId id="2147483719" r:id="rId1"/>
    <p:sldLayoutId id="2147483720" r:id="rId2"/>
  </p:sldLayoutIdLst>
  <p:hf hdr="0" dt="0"/>
  <p:txStyles>
    <p:titleStyle>
      <a:lvl1pPr algn="l" defTabSz="884784" rtl="0" eaLnBrk="1" latinLnBrk="0" hangingPunct="1">
        <a:lnSpc>
          <a:spcPct val="90000"/>
        </a:lnSpc>
        <a:spcBef>
          <a:spcPct val="0"/>
        </a:spcBef>
        <a:buNone/>
        <a:defRPr sz="2709"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61255" indent="-261255" algn="l" defTabSz="884784" rtl="0" eaLnBrk="1" latinLnBrk="0" hangingPunct="1">
        <a:lnSpc>
          <a:spcPct val="90000"/>
        </a:lnSpc>
        <a:spcBef>
          <a:spcPts val="969"/>
        </a:spcBef>
        <a:buFont typeface="Wingdings" panose="05000000000000000000" pitchFamily="2" charset="2"/>
        <a:buChar char="§"/>
        <a:defRPr sz="2322" kern="1200">
          <a:solidFill>
            <a:schemeClr val="tx1"/>
          </a:solidFill>
          <a:latin typeface="Jacobs Chronos" panose="010B0603030503030204" pitchFamily="34" charset="0"/>
          <a:ea typeface="+mn-ea"/>
          <a:cs typeface="Jacobs Chronos" panose="010B0603030503030204" pitchFamily="34" charset="0"/>
        </a:defRPr>
      </a:lvl1pPr>
      <a:lvl2pPr marL="522511" indent="-261255" algn="l" defTabSz="884784" rtl="0" eaLnBrk="1" latinLnBrk="0" hangingPunct="1">
        <a:lnSpc>
          <a:spcPct val="90000"/>
        </a:lnSpc>
        <a:spcBef>
          <a:spcPts val="484"/>
        </a:spcBef>
        <a:buFont typeface="Jacobs Chronos" panose="010B0603030503030204" pitchFamily="34" charset="0"/>
        <a:buChar char="−"/>
        <a:defRPr sz="2130" kern="1200">
          <a:solidFill>
            <a:schemeClr val="tx1"/>
          </a:solidFill>
          <a:latin typeface="Jacobs Chronos" panose="010B0603030503030204" pitchFamily="34" charset="0"/>
          <a:ea typeface="+mn-ea"/>
          <a:cs typeface="Jacobs Chronos" panose="010B0603030503030204" pitchFamily="34" charset="0"/>
        </a:defRPr>
      </a:lvl2pPr>
      <a:lvl3pPr marL="783766" indent="-261255" algn="l" defTabSz="884784" rtl="0" eaLnBrk="1" latinLnBrk="0" hangingPunct="1">
        <a:lnSpc>
          <a:spcPct val="90000"/>
        </a:lnSpc>
        <a:spcBef>
          <a:spcPts val="484"/>
        </a:spcBef>
        <a:buFont typeface="Wingdings" panose="05000000000000000000" pitchFamily="2" charset="2"/>
        <a:buChar char="§"/>
        <a:defRPr sz="1934" kern="1200">
          <a:solidFill>
            <a:schemeClr val="tx1"/>
          </a:solidFill>
          <a:latin typeface="Jacobs Chronos" panose="010B0603030503030204" pitchFamily="34" charset="0"/>
          <a:ea typeface="+mn-ea"/>
          <a:cs typeface="Jacobs Chronos" panose="010B0603030503030204" pitchFamily="34" charset="0"/>
        </a:defRPr>
      </a:lvl3pPr>
      <a:lvl4pPr marL="1045021" indent="-261255" algn="l" defTabSz="884784" rtl="0" eaLnBrk="1" latinLnBrk="0" hangingPunct="1">
        <a:lnSpc>
          <a:spcPct val="90000"/>
        </a:lnSpc>
        <a:spcBef>
          <a:spcPts val="484"/>
        </a:spcBef>
        <a:buFont typeface="Jacobs Chronos" panose="010B0603030503030204" pitchFamily="34" charset="0"/>
        <a:buChar char="−"/>
        <a:defRPr sz="1742" kern="1200">
          <a:solidFill>
            <a:schemeClr val="tx1"/>
          </a:solidFill>
          <a:latin typeface="Jacobs Chronos" panose="010B0603030503030204" pitchFamily="34" charset="0"/>
          <a:ea typeface="+mn-ea"/>
          <a:cs typeface="Jacobs Chronos" panose="010B0603030503030204" pitchFamily="34" charset="0"/>
        </a:defRPr>
      </a:lvl4pPr>
      <a:lvl5pPr marL="1306276" indent="-261255" algn="l" defTabSz="884784" rtl="0" eaLnBrk="1" latinLnBrk="0" hangingPunct="1">
        <a:lnSpc>
          <a:spcPct val="90000"/>
        </a:lnSpc>
        <a:spcBef>
          <a:spcPts val="484"/>
        </a:spcBef>
        <a:buFont typeface="Wingdings" panose="05000000000000000000" pitchFamily="2" charset="2"/>
        <a:buChar char="§"/>
        <a:defRPr sz="1548" kern="1200">
          <a:solidFill>
            <a:schemeClr val="tx1"/>
          </a:solidFill>
          <a:latin typeface="Jacobs Chronos" panose="010B0603030503030204" pitchFamily="34" charset="0"/>
          <a:ea typeface="+mn-ea"/>
          <a:cs typeface="Jacobs Chronos" panose="010B0603030503030204" pitchFamily="34" charset="0"/>
        </a:defRPr>
      </a:lvl5pPr>
      <a:lvl6pPr marL="2433158"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5551"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7942"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0333" indent="-221196" algn="l" defTabSz="88478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784" rtl="0" eaLnBrk="1" latinLnBrk="0" hangingPunct="1">
        <a:defRPr sz="1742" kern="1200">
          <a:solidFill>
            <a:schemeClr val="tx1"/>
          </a:solidFill>
          <a:latin typeface="+mn-lt"/>
          <a:ea typeface="+mn-ea"/>
          <a:cs typeface="+mn-cs"/>
        </a:defRPr>
      </a:lvl1pPr>
      <a:lvl2pPr marL="442393" algn="l" defTabSz="884784" rtl="0" eaLnBrk="1" latinLnBrk="0" hangingPunct="1">
        <a:defRPr sz="1742" kern="1200">
          <a:solidFill>
            <a:schemeClr val="tx1"/>
          </a:solidFill>
          <a:latin typeface="+mn-lt"/>
          <a:ea typeface="+mn-ea"/>
          <a:cs typeface="+mn-cs"/>
        </a:defRPr>
      </a:lvl2pPr>
      <a:lvl3pPr marL="884784" algn="l" defTabSz="884784" rtl="0" eaLnBrk="1" latinLnBrk="0" hangingPunct="1">
        <a:defRPr sz="1742" kern="1200">
          <a:solidFill>
            <a:schemeClr val="tx1"/>
          </a:solidFill>
          <a:latin typeface="+mn-lt"/>
          <a:ea typeface="+mn-ea"/>
          <a:cs typeface="+mn-cs"/>
        </a:defRPr>
      </a:lvl3pPr>
      <a:lvl4pPr marL="1327177" algn="l" defTabSz="884784" rtl="0" eaLnBrk="1" latinLnBrk="0" hangingPunct="1">
        <a:defRPr sz="1742" kern="1200">
          <a:solidFill>
            <a:schemeClr val="tx1"/>
          </a:solidFill>
          <a:latin typeface="+mn-lt"/>
          <a:ea typeface="+mn-ea"/>
          <a:cs typeface="+mn-cs"/>
        </a:defRPr>
      </a:lvl4pPr>
      <a:lvl5pPr marL="1769569" algn="l" defTabSz="884784" rtl="0" eaLnBrk="1" latinLnBrk="0" hangingPunct="1">
        <a:defRPr sz="1742" kern="1200">
          <a:solidFill>
            <a:schemeClr val="tx1"/>
          </a:solidFill>
          <a:latin typeface="+mn-lt"/>
          <a:ea typeface="+mn-ea"/>
          <a:cs typeface="+mn-cs"/>
        </a:defRPr>
      </a:lvl5pPr>
      <a:lvl6pPr marL="2211962" algn="l" defTabSz="884784" rtl="0" eaLnBrk="1" latinLnBrk="0" hangingPunct="1">
        <a:defRPr sz="1742" kern="1200">
          <a:solidFill>
            <a:schemeClr val="tx1"/>
          </a:solidFill>
          <a:latin typeface="+mn-lt"/>
          <a:ea typeface="+mn-ea"/>
          <a:cs typeface="+mn-cs"/>
        </a:defRPr>
      </a:lvl6pPr>
      <a:lvl7pPr marL="2654353" algn="l" defTabSz="884784" rtl="0" eaLnBrk="1" latinLnBrk="0" hangingPunct="1">
        <a:defRPr sz="1742" kern="1200">
          <a:solidFill>
            <a:schemeClr val="tx1"/>
          </a:solidFill>
          <a:latin typeface="+mn-lt"/>
          <a:ea typeface="+mn-ea"/>
          <a:cs typeface="+mn-cs"/>
        </a:defRPr>
      </a:lvl7pPr>
      <a:lvl8pPr marL="3096746" algn="l" defTabSz="884784" rtl="0" eaLnBrk="1" latinLnBrk="0" hangingPunct="1">
        <a:defRPr sz="1742" kern="1200">
          <a:solidFill>
            <a:schemeClr val="tx1"/>
          </a:solidFill>
          <a:latin typeface="+mn-lt"/>
          <a:ea typeface="+mn-ea"/>
          <a:cs typeface="+mn-cs"/>
        </a:defRPr>
      </a:lvl8pPr>
      <a:lvl9pPr marL="3539138" algn="l" defTabSz="884784" rtl="0" eaLnBrk="1" latinLnBrk="0" hangingPunct="1">
        <a:defRPr sz="17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D3D65-DC8F-43FD-A6EA-D4979D763AFF}"/>
              </a:ext>
            </a:extLst>
          </p:cNvPr>
          <p:cNvSpPr>
            <a:spLocks noGrp="1"/>
          </p:cNvSpPr>
          <p:nvPr>
            <p:ph type="ctrTitle"/>
          </p:nvPr>
        </p:nvSpPr>
        <p:spPr>
          <a:xfrm>
            <a:off x="1556182" y="2104056"/>
            <a:ext cx="9539166" cy="1463040"/>
          </a:xfrm>
        </p:spPr>
        <p:txBody>
          <a:bodyPr/>
          <a:lstStyle/>
          <a:p>
            <a:r>
              <a:rPr lang="en-GB" sz="4400" dirty="0"/>
              <a:t>Stansted Mountfitchet Modelling Review</a:t>
            </a:r>
            <a:endParaRPr lang="en-GB" b="0" dirty="0"/>
          </a:p>
        </p:txBody>
      </p:sp>
      <p:sp>
        <p:nvSpPr>
          <p:cNvPr id="5" name="Text Placeholder 4">
            <a:extLst>
              <a:ext uri="{FF2B5EF4-FFF2-40B4-BE49-F238E27FC236}">
                <a16:creationId xmlns:a16="http://schemas.microsoft.com/office/drawing/2014/main" id="{2427C6A3-A474-49FB-9AF0-4FA1F7EDA259}"/>
              </a:ext>
            </a:extLst>
          </p:cNvPr>
          <p:cNvSpPr>
            <a:spLocks noGrp="1"/>
          </p:cNvSpPr>
          <p:nvPr>
            <p:ph type="body" sz="quarter" idx="10"/>
          </p:nvPr>
        </p:nvSpPr>
        <p:spPr/>
        <p:txBody>
          <a:bodyPr/>
          <a:lstStyle/>
          <a:p>
            <a:r>
              <a:rPr lang="en-GB" dirty="0"/>
              <a:t>5</a:t>
            </a:r>
            <a:r>
              <a:rPr lang="en-GB" baseline="30000" dirty="0"/>
              <a:t>th</a:t>
            </a:r>
            <a:r>
              <a:rPr lang="en-GB" dirty="0"/>
              <a:t> December 2022</a:t>
            </a:r>
          </a:p>
        </p:txBody>
      </p:sp>
    </p:spTree>
    <p:extLst>
      <p:ext uri="{BB962C8B-B14F-4D97-AF65-F5344CB8AC3E}">
        <p14:creationId xmlns:p14="http://schemas.microsoft.com/office/powerpoint/2010/main" val="309791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3AD8-250F-4FF4-82D5-034E1A588C13}"/>
              </a:ext>
            </a:extLst>
          </p:cNvPr>
          <p:cNvSpPr>
            <a:spLocks noGrp="1"/>
          </p:cNvSpPr>
          <p:nvPr>
            <p:ph type="title"/>
          </p:nvPr>
        </p:nvSpPr>
        <p:spPr>
          <a:xfrm>
            <a:off x="320041" y="303915"/>
            <a:ext cx="11521440" cy="640080"/>
          </a:xfrm>
        </p:spPr>
        <p:txBody>
          <a:bodyPr/>
          <a:lstStyle/>
          <a:p>
            <a:r>
              <a:rPr lang="en-GB" b="1" dirty="0"/>
              <a:t>Base Model Journey Time Validation</a:t>
            </a:r>
          </a:p>
        </p:txBody>
      </p:sp>
      <p:sp>
        <p:nvSpPr>
          <p:cNvPr id="3" name="Footer Placeholder 2">
            <a:extLst>
              <a:ext uri="{FF2B5EF4-FFF2-40B4-BE49-F238E27FC236}">
                <a16:creationId xmlns:a16="http://schemas.microsoft.com/office/drawing/2014/main" id="{A74EB871-48A6-490B-9E72-29B13AEECC83}"/>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C74FB71F-1B7D-49A8-9A53-31FB3E1D5938}"/>
              </a:ext>
            </a:extLst>
          </p:cNvPr>
          <p:cNvSpPr>
            <a:spLocks noGrp="1"/>
          </p:cNvSpPr>
          <p:nvPr>
            <p:ph type="sldNum" sz="quarter" idx="11"/>
          </p:nvPr>
        </p:nvSpPr>
        <p:spPr/>
        <p:txBody>
          <a:bodyPr/>
          <a:lstStyle/>
          <a:p>
            <a:fld id="{9B3E39EC-4BE2-4DEA-81C0-4ABC0AAB4AC0}" type="slidenum">
              <a:rPr lang="en-AU" smtClean="0"/>
              <a:pPr/>
              <a:t>2</a:t>
            </a:fld>
            <a:endParaRPr lang="en-AU" dirty="0"/>
          </a:p>
        </p:txBody>
      </p:sp>
      <p:sp>
        <p:nvSpPr>
          <p:cNvPr id="7" name="TextBox 6">
            <a:extLst>
              <a:ext uri="{FF2B5EF4-FFF2-40B4-BE49-F238E27FC236}">
                <a16:creationId xmlns:a16="http://schemas.microsoft.com/office/drawing/2014/main" id="{9F152749-A0B8-4C58-96F2-5552987CFD88}"/>
              </a:ext>
            </a:extLst>
          </p:cNvPr>
          <p:cNvSpPr txBox="1"/>
          <p:nvPr/>
        </p:nvSpPr>
        <p:spPr>
          <a:xfrm>
            <a:off x="7106194" y="943995"/>
            <a:ext cx="4735285" cy="369332"/>
          </a:xfrm>
          <a:prstGeom prst="rect">
            <a:avLst/>
          </a:prstGeom>
          <a:noFill/>
        </p:spPr>
        <p:txBody>
          <a:bodyPr wrap="square" rtlCol="0">
            <a:spAutoFit/>
          </a:bodyPr>
          <a:lstStyle/>
          <a:p>
            <a:endParaRPr lang="en-GB" dirty="0"/>
          </a:p>
        </p:txBody>
      </p:sp>
      <p:pic>
        <p:nvPicPr>
          <p:cNvPr id="17" name="Picture 16">
            <a:extLst>
              <a:ext uri="{FF2B5EF4-FFF2-40B4-BE49-F238E27FC236}">
                <a16:creationId xmlns:a16="http://schemas.microsoft.com/office/drawing/2014/main" id="{C87554BF-B0F2-4B98-9172-1979F726ED5D}"/>
              </a:ext>
            </a:extLst>
          </p:cNvPr>
          <p:cNvPicPr>
            <a:picLocks noChangeAspect="1"/>
          </p:cNvPicPr>
          <p:nvPr/>
        </p:nvPicPr>
        <p:blipFill rotWithShape="1">
          <a:blip r:embed="rId2"/>
          <a:srcRect t="1359"/>
          <a:stretch/>
        </p:blipFill>
        <p:spPr>
          <a:xfrm>
            <a:off x="320039" y="3754815"/>
            <a:ext cx="5082470" cy="2271973"/>
          </a:xfrm>
          <a:prstGeom prst="rect">
            <a:avLst/>
          </a:prstGeom>
        </p:spPr>
      </p:pic>
      <p:pic>
        <p:nvPicPr>
          <p:cNvPr id="6" name="Picture 5">
            <a:extLst>
              <a:ext uri="{FF2B5EF4-FFF2-40B4-BE49-F238E27FC236}">
                <a16:creationId xmlns:a16="http://schemas.microsoft.com/office/drawing/2014/main" id="{72EB0C35-D939-4C7B-8BC5-A683D74737E9}"/>
              </a:ext>
            </a:extLst>
          </p:cNvPr>
          <p:cNvPicPr>
            <a:picLocks noChangeAspect="1"/>
          </p:cNvPicPr>
          <p:nvPr/>
        </p:nvPicPr>
        <p:blipFill>
          <a:blip r:embed="rId3"/>
          <a:stretch>
            <a:fillRect/>
          </a:stretch>
        </p:blipFill>
        <p:spPr>
          <a:xfrm>
            <a:off x="6953420" y="3761235"/>
            <a:ext cx="4655478" cy="1385628"/>
          </a:xfrm>
          <a:prstGeom prst="rect">
            <a:avLst/>
          </a:prstGeom>
        </p:spPr>
      </p:pic>
      <p:pic>
        <p:nvPicPr>
          <p:cNvPr id="18" name="Picture 17">
            <a:extLst>
              <a:ext uri="{FF2B5EF4-FFF2-40B4-BE49-F238E27FC236}">
                <a16:creationId xmlns:a16="http://schemas.microsoft.com/office/drawing/2014/main" id="{BA881AE6-9973-4ACA-8601-7213C28CC5A6}"/>
              </a:ext>
            </a:extLst>
          </p:cNvPr>
          <p:cNvPicPr>
            <a:picLocks noChangeAspect="1"/>
          </p:cNvPicPr>
          <p:nvPr/>
        </p:nvPicPr>
        <p:blipFill>
          <a:blip r:embed="rId4"/>
          <a:stretch>
            <a:fillRect/>
          </a:stretch>
        </p:blipFill>
        <p:spPr>
          <a:xfrm>
            <a:off x="6914409" y="5253108"/>
            <a:ext cx="4655479" cy="845805"/>
          </a:xfrm>
          <a:prstGeom prst="rect">
            <a:avLst/>
          </a:prstGeom>
        </p:spPr>
      </p:pic>
      <p:sp>
        <p:nvSpPr>
          <p:cNvPr id="19" name="TextBox 18">
            <a:extLst>
              <a:ext uri="{FF2B5EF4-FFF2-40B4-BE49-F238E27FC236}">
                <a16:creationId xmlns:a16="http://schemas.microsoft.com/office/drawing/2014/main" id="{D388E96A-9D99-4C2F-B02F-8755125646E0}"/>
              </a:ext>
            </a:extLst>
          </p:cNvPr>
          <p:cNvSpPr txBox="1"/>
          <p:nvPr/>
        </p:nvSpPr>
        <p:spPr>
          <a:xfrm>
            <a:off x="710876" y="943995"/>
            <a:ext cx="9238467"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a:t>Issues with the journey time validation in the AM Peak</a:t>
            </a:r>
          </a:p>
          <a:p>
            <a:pPr marL="742950" lvl="1" indent="-285750">
              <a:buFont typeface="Arial" panose="020B0604020202020204" pitchFamily="34" charset="0"/>
              <a:buChar char="•"/>
            </a:pPr>
            <a:r>
              <a:rPr lang="en-GB" sz="1600" dirty="0"/>
              <a:t>Journey times are outside the acceptable threshold (+/-15%) in both directions (see tables 9 &amp; 10 from LMVR below)</a:t>
            </a:r>
          </a:p>
          <a:p>
            <a:pPr marL="742950" lvl="1" indent="-285750">
              <a:buFont typeface="Arial" panose="020B0604020202020204" pitchFamily="34" charset="0"/>
              <a:buChar char="•"/>
            </a:pPr>
            <a:r>
              <a:rPr lang="en-GB" sz="1600" dirty="0"/>
              <a:t>At section 6.9 in the LMVR it is mentioned that the routes satisfy the TAG criteria because they are within 60s of the observed time. This criterion refers to strategic models and for routes longer than 3km as mentioned in section 4.3.3 of TAG Unit M3.1 shown below.</a:t>
            </a:r>
          </a:p>
          <a:p>
            <a:pPr marL="742950" lvl="1" indent="-285750">
              <a:buFont typeface="Arial" panose="020B0604020202020204" pitchFamily="34" charset="0"/>
              <a:buChar char="•"/>
            </a:pPr>
            <a:r>
              <a:rPr lang="en-GB" sz="1600" dirty="0"/>
              <a:t>For a micro-sim model, like this one with routes just over 1km the +/-15% criterion should be achieved for at least 85% of the routes for the model to be considered successfully validated.</a:t>
            </a:r>
          </a:p>
          <a:p>
            <a:pPr marL="285750" indent="-285750">
              <a:buFont typeface="Arial" panose="020B0604020202020204" pitchFamily="34" charset="0"/>
              <a:buChar char="•"/>
            </a:pPr>
            <a:r>
              <a:rPr lang="en-GB" sz="1600" dirty="0"/>
              <a:t>Model validation in the AM Peak is not considered acceptable.</a:t>
            </a:r>
          </a:p>
        </p:txBody>
      </p:sp>
      <p:sp>
        <p:nvSpPr>
          <p:cNvPr id="20" name="Rectangle 19">
            <a:extLst>
              <a:ext uri="{FF2B5EF4-FFF2-40B4-BE49-F238E27FC236}">
                <a16:creationId xmlns:a16="http://schemas.microsoft.com/office/drawing/2014/main" id="{E3ABAB75-B4CB-4AF7-BF61-F011155FAE47}"/>
              </a:ext>
            </a:extLst>
          </p:cNvPr>
          <p:cNvSpPr/>
          <p:nvPr/>
        </p:nvSpPr>
        <p:spPr>
          <a:xfrm>
            <a:off x="4630723" y="4345497"/>
            <a:ext cx="562062" cy="4697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335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4469-B7DC-442F-BC13-BB08D6DF4C2C}"/>
              </a:ext>
            </a:extLst>
          </p:cNvPr>
          <p:cNvSpPr>
            <a:spLocks noGrp="1"/>
          </p:cNvSpPr>
          <p:nvPr>
            <p:ph type="title"/>
          </p:nvPr>
        </p:nvSpPr>
        <p:spPr/>
        <p:txBody>
          <a:bodyPr/>
          <a:lstStyle/>
          <a:p>
            <a:r>
              <a:rPr lang="en-GB" b="1" dirty="0"/>
              <a:t>Base Model Journey Time Validation – Detailed Analysis </a:t>
            </a:r>
            <a:endParaRPr lang="en-GB" dirty="0"/>
          </a:p>
        </p:txBody>
      </p:sp>
      <p:sp>
        <p:nvSpPr>
          <p:cNvPr id="3" name="Footer Placeholder 2">
            <a:extLst>
              <a:ext uri="{FF2B5EF4-FFF2-40B4-BE49-F238E27FC236}">
                <a16:creationId xmlns:a16="http://schemas.microsoft.com/office/drawing/2014/main" id="{1EA7B57E-A4E2-4833-9257-1FCCB9A0222B}"/>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5B54F75F-68A2-4D48-9406-E9D056982479}"/>
              </a:ext>
            </a:extLst>
          </p:cNvPr>
          <p:cNvSpPr>
            <a:spLocks noGrp="1"/>
          </p:cNvSpPr>
          <p:nvPr>
            <p:ph type="sldNum" sz="quarter" idx="11"/>
          </p:nvPr>
        </p:nvSpPr>
        <p:spPr/>
        <p:txBody>
          <a:bodyPr/>
          <a:lstStyle/>
          <a:p>
            <a:fld id="{9B3E39EC-4BE2-4DEA-81C0-4ABC0AAB4AC0}" type="slidenum">
              <a:rPr lang="en-AU" smtClean="0"/>
              <a:pPr/>
              <a:t>3</a:t>
            </a:fld>
            <a:endParaRPr lang="en-AU" dirty="0"/>
          </a:p>
        </p:txBody>
      </p:sp>
      <p:pic>
        <p:nvPicPr>
          <p:cNvPr id="12" name="Picture 11">
            <a:extLst>
              <a:ext uri="{FF2B5EF4-FFF2-40B4-BE49-F238E27FC236}">
                <a16:creationId xmlns:a16="http://schemas.microsoft.com/office/drawing/2014/main" id="{B59D3959-6844-44AA-9A4A-F04FA00725ED}"/>
              </a:ext>
            </a:extLst>
          </p:cNvPr>
          <p:cNvPicPr>
            <a:picLocks noChangeAspect="1"/>
          </p:cNvPicPr>
          <p:nvPr/>
        </p:nvPicPr>
        <p:blipFill>
          <a:blip r:embed="rId2"/>
          <a:stretch>
            <a:fillRect/>
          </a:stretch>
        </p:blipFill>
        <p:spPr>
          <a:xfrm>
            <a:off x="7126930" y="1535186"/>
            <a:ext cx="4613842" cy="1755315"/>
          </a:xfrm>
          <a:prstGeom prst="rect">
            <a:avLst/>
          </a:prstGeom>
        </p:spPr>
      </p:pic>
      <p:pic>
        <p:nvPicPr>
          <p:cNvPr id="13" name="Picture 12">
            <a:extLst>
              <a:ext uri="{FF2B5EF4-FFF2-40B4-BE49-F238E27FC236}">
                <a16:creationId xmlns:a16="http://schemas.microsoft.com/office/drawing/2014/main" id="{7B1B8CEF-9677-4F00-8704-8E323DA3C5A1}"/>
              </a:ext>
            </a:extLst>
          </p:cNvPr>
          <p:cNvPicPr>
            <a:picLocks noChangeAspect="1"/>
          </p:cNvPicPr>
          <p:nvPr/>
        </p:nvPicPr>
        <p:blipFill>
          <a:blip r:embed="rId3"/>
          <a:stretch>
            <a:fillRect/>
          </a:stretch>
        </p:blipFill>
        <p:spPr>
          <a:xfrm>
            <a:off x="7126929" y="3357613"/>
            <a:ext cx="4637232" cy="1822572"/>
          </a:xfrm>
          <a:prstGeom prst="rect">
            <a:avLst/>
          </a:prstGeom>
        </p:spPr>
      </p:pic>
      <p:sp>
        <p:nvSpPr>
          <p:cNvPr id="5" name="Rectangle 4">
            <a:extLst>
              <a:ext uri="{FF2B5EF4-FFF2-40B4-BE49-F238E27FC236}">
                <a16:creationId xmlns:a16="http://schemas.microsoft.com/office/drawing/2014/main" id="{85775203-495D-45CD-A951-B806B9724E90}"/>
              </a:ext>
            </a:extLst>
          </p:cNvPr>
          <p:cNvSpPr/>
          <p:nvPr/>
        </p:nvSpPr>
        <p:spPr>
          <a:xfrm>
            <a:off x="7126930" y="2457975"/>
            <a:ext cx="4411352" cy="419450"/>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65A9018-6481-4921-8AFD-F7E5293D0326}"/>
              </a:ext>
            </a:extLst>
          </p:cNvPr>
          <p:cNvSpPr/>
          <p:nvPr/>
        </p:nvSpPr>
        <p:spPr>
          <a:xfrm>
            <a:off x="7126930" y="4295464"/>
            <a:ext cx="4411352" cy="38559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1319821-8F54-4A20-94F1-FCBE479DB17E}"/>
              </a:ext>
            </a:extLst>
          </p:cNvPr>
          <p:cNvSpPr txBox="1"/>
          <p:nvPr/>
        </p:nvSpPr>
        <p:spPr>
          <a:xfrm>
            <a:off x="427839" y="1191237"/>
            <a:ext cx="6308825" cy="5078313"/>
          </a:xfrm>
          <a:prstGeom prst="rect">
            <a:avLst/>
          </a:prstGeom>
          <a:noFill/>
        </p:spPr>
        <p:txBody>
          <a:bodyPr wrap="square" rtlCol="0">
            <a:spAutoFit/>
          </a:bodyPr>
          <a:lstStyle/>
          <a:p>
            <a:pPr marL="285750" indent="-285750">
              <a:buFont typeface="Arial" panose="020B0604020202020204" pitchFamily="34" charset="0"/>
              <a:buChar char="•"/>
            </a:pPr>
            <a:r>
              <a:rPr lang="en-GB" dirty="0"/>
              <a:t>Issues with the sub-section at Chapel Hill (103 and 106 in Tables 11&amp;12 of the LMVR)</a:t>
            </a:r>
          </a:p>
          <a:p>
            <a:pPr marL="742950" lvl="1" indent="-285750">
              <a:buFont typeface="Arial" panose="020B0604020202020204" pitchFamily="34" charset="0"/>
              <a:buChar char="•"/>
            </a:pPr>
            <a:r>
              <a:rPr lang="en-GB" dirty="0"/>
              <a:t>In the AM Peak the westbound direction is 53s faster in the model, while the eastbound direction is 32s slower in the model than the observed journey times.</a:t>
            </a:r>
          </a:p>
          <a:p>
            <a:pPr marL="742950" lvl="1" indent="-285750">
              <a:buFont typeface="Arial" panose="020B0604020202020204" pitchFamily="34" charset="0"/>
              <a:buChar char="•"/>
            </a:pPr>
            <a:r>
              <a:rPr lang="en-GB" dirty="0"/>
              <a:t>The observed journey times indicate that the eastbound direction in the AM Peak is a lot faster than the westbound (63s vs 140s), while in the model the are very close (87s vs 95s).</a:t>
            </a:r>
          </a:p>
          <a:p>
            <a:pPr marL="742950" lvl="1" indent="-285750">
              <a:buFont typeface="Arial" panose="020B0604020202020204" pitchFamily="34" charset="0"/>
              <a:buChar char="•"/>
            </a:pPr>
            <a:r>
              <a:rPr lang="en-GB" dirty="0"/>
              <a:t>This means that the give way system coded in the model to replicate the narrow street, with on-street parking that basically allows one direction to pass at a time, is not accurate, as based on the available data it should favour one direction over the other.</a:t>
            </a:r>
          </a:p>
          <a:p>
            <a:pPr marL="742950" lvl="1" indent="-285750">
              <a:buFont typeface="Arial" panose="020B0604020202020204" pitchFamily="34" charset="0"/>
              <a:buChar char="•"/>
            </a:pPr>
            <a:r>
              <a:rPr lang="en-GB" dirty="0"/>
              <a:t>A similar issue is observed in the PM Peak but mainly for the westbound direction being a lot faster in the model.</a:t>
            </a:r>
          </a:p>
          <a:p>
            <a:pPr marL="1200150" lvl="2" indent="-285750">
              <a:buFont typeface="Arial" panose="020B0604020202020204" pitchFamily="34" charset="0"/>
              <a:buChar char="•"/>
            </a:pPr>
            <a:endParaRPr lang="en-GB" dirty="0"/>
          </a:p>
        </p:txBody>
      </p:sp>
    </p:spTree>
    <p:extLst>
      <p:ext uri="{BB962C8B-B14F-4D97-AF65-F5344CB8AC3E}">
        <p14:creationId xmlns:p14="http://schemas.microsoft.com/office/powerpoint/2010/main" val="196340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1E83-ABC3-421A-A9C1-1D6A6C66B2FE}"/>
              </a:ext>
            </a:extLst>
          </p:cNvPr>
          <p:cNvSpPr>
            <a:spLocks noGrp="1"/>
          </p:cNvSpPr>
          <p:nvPr>
            <p:ph type="title"/>
          </p:nvPr>
        </p:nvSpPr>
        <p:spPr/>
        <p:txBody>
          <a:bodyPr/>
          <a:lstStyle/>
          <a:p>
            <a:r>
              <a:rPr lang="en-GB" b="1" dirty="0"/>
              <a:t>Future Year models - Signals</a:t>
            </a:r>
          </a:p>
        </p:txBody>
      </p:sp>
      <p:sp>
        <p:nvSpPr>
          <p:cNvPr id="3" name="Footer Placeholder 2">
            <a:extLst>
              <a:ext uri="{FF2B5EF4-FFF2-40B4-BE49-F238E27FC236}">
                <a16:creationId xmlns:a16="http://schemas.microsoft.com/office/drawing/2014/main" id="{CC69766C-292B-430D-8687-A416D277A660}"/>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BE376B29-5B09-476B-BC8C-638AA09524F2}"/>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12" name="TextBox 11">
            <a:extLst>
              <a:ext uri="{FF2B5EF4-FFF2-40B4-BE49-F238E27FC236}">
                <a16:creationId xmlns:a16="http://schemas.microsoft.com/office/drawing/2014/main" id="{FC94E6AA-7928-48CF-A331-9065C5F62BEB}"/>
              </a:ext>
            </a:extLst>
          </p:cNvPr>
          <p:cNvSpPr txBox="1"/>
          <p:nvPr/>
        </p:nvSpPr>
        <p:spPr>
          <a:xfrm>
            <a:off x="320039" y="1543309"/>
            <a:ext cx="5233473" cy="2308324"/>
          </a:xfrm>
          <a:prstGeom prst="rect">
            <a:avLst/>
          </a:prstGeom>
          <a:noFill/>
        </p:spPr>
        <p:txBody>
          <a:bodyPr wrap="square" rtlCol="0">
            <a:spAutoFit/>
          </a:bodyPr>
          <a:lstStyle/>
          <a:p>
            <a:pPr marL="285750" indent="-285750">
              <a:buFont typeface="Arial" panose="020B0604020202020204" pitchFamily="34" charset="0"/>
              <a:buChar char="•"/>
            </a:pPr>
            <a:r>
              <a:rPr lang="en-GB" dirty="0"/>
              <a:t>Changes at the signal controllers at B1051/ Lower St junction from base model to future year models.</a:t>
            </a:r>
          </a:p>
          <a:p>
            <a:pPr marL="285750" indent="-285750">
              <a:buFont typeface="Arial" panose="020B0604020202020204" pitchFamily="34" charset="0"/>
              <a:buChar char="•"/>
            </a:pPr>
            <a:r>
              <a:rPr lang="en-GB" dirty="0"/>
              <a:t>This is referred as mitigation in the modifications list, but the results of the future year models without this mitigation are not shown, while the mitigation is not explained in report.</a:t>
            </a:r>
          </a:p>
        </p:txBody>
      </p:sp>
      <p:pic>
        <p:nvPicPr>
          <p:cNvPr id="15" name="Picture 14">
            <a:extLst>
              <a:ext uri="{FF2B5EF4-FFF2-40B4-BE49-F238E27FC236}">
                <a16:creationId xmlns:a16="http://schemas.microsoft.com/office/drawing/2014/main" id="{5D341115-548A-43F8-A914-80280B9EF54D}"/>
              </a:ext>
            </a:extLst>
          </p:cNvPr>
          <p:cNvPicPr>
            <a:picLocks noChangeAspect="1"/>
          </p:cNvPicPr>
          <p:nvPr/>
        </p:nvPicPr>
        <p:blipFill>
          <a:blip r:embed="rId2"/>
          <a:stretch>
            <a:fillRect/>
          </a:stretch>
        </p:blipFill>
        <p:spPr>
          <a:xfrm>
            <a:off x="6095999" y="909059"/>
            <a:ext cx="5641783" cy="2417392"/>
          </a:xfrm>
          <a:prstGeom prst="rect">
            <a:avLst/>
          </a:prstGeom>
        </p:spPr>
      </p:pic>
      <p:pic>
        <p:nvPicPr>
          <p:cNvPr id="17" name="Picture 16">
            <a:extLst>
              <a:ext uri="{FF2B5EF4-FFF2-40B4-BE49-F238E27FC236}">
                <a16:creationId xmlns:a16="http://schemas.microsoft.com/office/drawing/2014/main" id="{66CE7285-638F-4593-B2E9-240CCEEBBA14}"/>
              </a:ext>
            </a:extLst>
          </p:cNvPr>
          <p:cNvPicPr>
            <a:picLocks noChangeAspect="1"/>
          </p:cNvPicPr>
          <p:nvPr/>
        </p:nvPicPr>
        <p:blipFill>
          <a:blip r:embed="rId3"/>
          <a:stretch>
            <a:fillRect/>
          </a:stretch>
        </p:blipFill>
        <p:spPr>
          <a:xfrm>
            <a:off x="5992302" y="3588071"/>
            <a:ext cx="5745480" cy="2360870"/>
          </a:xfrm>
          <a:prstGeom prst="rect">
            <a:avLst/>
          </a:prstGeom>
        </p:spPr>
      </p:pic>
      <p:sp>
        <p:nvSpPr>
          <p:cNvPr id="18" name="Rectangle 17">
            <a:extLst>
              <a:ext uri="{FF2B5EF4-FFF2-40B4-BE49-F238E27FC236}">
                <a16:creationId xmlns:a16="http://schemas.microsoft.com/office/drawing/2014/main" id="{E498B490-3FC2-4858-8B85-05469E3D9483}"/>
              </a:ext>
            </a:extLst>
          </p:cNvPr>
          <p:cNvSpPr/>
          <p:nvPr/>
        </p:nvSpPr>
        <p:spPr>
          <a:xfrm>
            <a:off x="6316910" y="1979803"/>
            <a:ext cx="1031846" cy="377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E8DB4CB-6148-4915-8BED-A19F788983F9}"/>
              </a:ext>
            </a:extLst>
          </p:cNvPr>
          <p:cNvCxnSpPr/>
          <p:nvPr/>
        </p:nvCxnSpPr>
        <p:spPr>
          <a:xfrm flipH="1">
            <a:off x="10259736" y="1543309"/>
            <a:ext cx="318781" cy="335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950D38-D084-4ECF-8C1F-86E6A42427C0}"/>
              </a:ext>
            </a:extLst>
          </p:cNvPr>
          <p:cNvCxnSpPr/>
          <p:nvPr/>
        </p:nvCxnSpPr>
        <p:spPr>
          <a:xfrm flipH="1">
            <a:off x="10242538" y="4160118"/>
            <a:ext cx="318781" cy="335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130B9D-F051-4419-B9AD-6F3FC49521A6}"/>
              </a:ext>
            </a:extLst>
          </p:cNvPr>
          <p:cNvCxnSpPr>
            <a:cxnSpLocks/>
          </p:cNvCxnSpPr>
          <p:nvPr/>
        </p:nvCxnSpPr>
        <p:spPr>
          <a:xfrm>
            <a:off x="10796631" y="4160118"/>
            <a:ext cx="412039" cy="2971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315CB7-0110-4A02-AB6F-EED5BDDD7C21}"/>
              </a:ext>
            </a:extLst>
          </p:cNvPr>
          <p:cNvCxnSpPr>
            <a:cxnSpLocks/>
          </p:cNvCxnSpPr>
          <p:nvPr/>
        </p:nvCxnSpPr>
        <p:spPr>
          <a:xfrm flipH="1">
            <a:off x="7172587" y="1010659"/>
            <a:ext cx="176169" cy="912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00DD403-DA4A-4574-A216-D8530911F397}"/>
              </a:ext>
            </a:extLst>
          </p:cNvPr>
          <p:cNvSpPr txBox="1"/>
          <p:nvPr/>
        </p:nvSpPr>
        <p:spPr>
          <a:xfrm>
            <a:off x="7105476" y="406839"/>
            <a:ext cx="1996580" cy="600164"/>
          </a:xfrm>
          <a:prstGeom prst="rect">
            <a:avLst/>
          </a:prstGeom>
          <a:noFill/>
        </p:spPr>
        <p:txBody>
          <a:bodyPr wrap="square" rtlCol="0">
            <a:spAutoFit/>
          </a:bodyPr>
          <a:lstStyle/>
          <a:p>
            <a:r>
              <a:rPr lang="en-GB" sz="1100" dirty="0"/>
              <a:t>New modifications introducing changes at the signals</a:t>
            </a:r>
          </a:p>
        </p:txBody>
      </p:sp>
      <p:sp>
        <p:nvSpPr>
          <p:cNvPr id="29" name="TextBox 28">
            <a:extLst>
              <a:ext uri="{FF2B5EF4-FFF2-40B4-BE49-F238E27FC236}">
                <a16:creationId xmlns:a16="http://schemas.microsoft.com/office/drawing/2014/main" id="{4F143EAC-3BBB-45F1-AB09-D0A9E02E6B23}"/>
              </a:ext>
            </a:extLst>
          </p:cNvPr>
          <p:cNvSpPr txBox="1"/>
          <p:nvPr/>
        </p:nvSpPr>
        <p:spPr>
          <a:xfrm>
            <a:off x="9808313" y="1063018"/>
            <a:ext cx="1996580" cy="261610"/>
          </a:xfrm>
          <a:prstGeom prst="rect">
            <a:avLst/>
          </a:prstGeom>
          <a:noFill/>
        </p:spPr>
        <p:txBody>
          <a:bodyPr wrap="square" rtlCol="0">
            <a:spAutoFit/>
          </a:bodyPr>
          <a:lstStyle/>
          <a:p>
            <a:r>
              <a:rPr lang="en-GB" sz="1100" dirty="0"/>
              <a:t>Base model detectors</a:t>
            </a:r>
          </a:p>
        </p:txBody>
      </p:sp>
      <p:sp>
        <p:nvSpPr>
          <p:cNvPr id="30" name="TextBox 29">
            <a:extLst>
              <a:ext uri="{FF2B5EF4-FFF2-40B4-BE49-F238E27FC236}">
                <a16:creationId xmlns:a16="http://schemas.microsoft.com/office/drawing/2014/main" id="{4B6D6249-F924-4FBB-9318-A62A22720645}"/>
              </a:ext>
            </a:extLst>
          </p:cNvPr>
          <p:cNvSpPr txBox="1"/>
          <p:nvPr/>
        </p:nvSpPr>
        <p:spPr>
          <a:xfrm>
            <a:off x="9741202" y="3897372"/>
            <a:ext cx="1996580" cy="261610"/>
          </a:xfrm>
          <a:prstGeom prst="rect">
            <a:avLst/>
          </a:prstGeom>
          <a:noFill/>
        </p:spPr>
        <p:txBody>
          <a:bodyPr wrap="square" rtlCol="0">
            <a:spAutoFit/>
          </a:bodyPr>
          <a:lstStyle/>
          <a:p>
            <a:r>
              <a:rPr lang="en-GB" sz="1100" dirty="0"/>
              <a:t>Future year model detectors</a:t>
            </a:r>
          </a:p>
        </p:txBody>
      </p:sp>
    </p:spTree>
    <p:extLst>
      <p:ext uri="{BB962C8B-B14F-4D97-AF65-F5344CB8AC3E}">
        <p14:creationId xmlns:p14="http://schemas.microsoft.com/office/powerpoint/2010/main" val="45397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1E83-ABC3-421A-A9C1-1D6A6C66B2FE}"/>
              </a:ext>
            </a:extLst>
          </p:cNvPr>
          <p:cNvSpPr>
            <a:spLocks noGrp="1"/>
          </p:cNvSpPr>
          <p:nvPr>
            <p:ph type="title"/>
          </p:nvPr>
        </p:nvSpPr>
        <p:spPr/>
        <p:txBody>
          <a:bodyPr/>
          <a:lstStyle/>
          <a:p>
            <a:r>
              <a:rPr lang="en-GB" b="1" dirty="0"/>
              <a:t>Future Year models – Journey Time Results</a:t>
            </a:r>
          </a:p>
        </p:txBody>
      </p:sp>
      <p:sp>
        <p:nvSpPr>
          <p:cNvPr id="3" name="Footer Placeholder 2">
            <a:extLst>
              <a:ext uri="{FF2B5EF4-FFF2-40B4-BE49-F238E27FC236}">
                <a16:creationId xmlns:a16="http://schemas.microsoft.com/office/drawing/2014/main" id="{CC69766C-292B-430D-8687-A416D277A660}"/>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BE376B29-5B09-476B-BC8C-638AA09524F2}"/>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12" name="TextBox 11">
            <a:extLst>
              <a:ext uri="{FF2B5EF4-FFF2-40B4-BE49-F238E27FC236}">
                <a16:creationId xmlns:a16="http://schemas.microsoft.com/office/drawing/2014/main" id="{FC94E6AA-7928-48CF-A331-9065C5F62BEB}"/>
              </a:ext>
            </a:extLst>
          </p:cNvPr>
          <p:cNvSpPr txBox="1"/>
          <p:nvPr/>
        </p:nvSpPr>
        <p:spPr>
          <a:xfrm>
            <a:off x="320039" y="1231704"/>
            <a:ext cx="5233473"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Journey Time results shown in Figures 7 &amp; 8 of the modelling report, indicate significant journey time improvements in the future year models compared to the base year model in both peak hours at B1051 southbound (section 101).</a:t>
            </a:r>
          </a:p>
          <a:p>
            <a:pPr marL="285750" indent="-285750">
              <a:buFont typeface="Arial" panose="020B0604020202020204" pitchFamily="34" charset="0"/>
              <a:buChar char="•"/>
            </a:pPr>
            <a:r>
              <a:rPr lang="en-GB" dirty="0"/>
              <a:t>The journey times at the opposite direction (section 107) only increase slightly.</a:t>
            </a:r>
          </a:p>
          <a:p>
            <a:pPr marL="285750" indent="-285750">
              <a:buFont typeface="Arial" panose="020B0604020202020204" pitchFamily="34" charset="0"/>
              <a:buChar char="•"/>
            </a:pPr>
            <a:r>
              <a:rPr lang="en-GB" dirty="0"/>
              <a:t>This is related to the changes at the signal controller put in place in the future year models.</a:t>
            </a:r>
          </a:p>
          <a:p>
            <a:pPr marL="285750" indent="-285750">
              <a:buFont typeface="Arial" panose="020B0604020202020204" pitchFamily="34" charset="0"/>
              <a:buChar char="•"/>
            </a:pPr>
            <a:r>
              <a:rPr lang="en-GB" dirty="0"/>
              <a:t>The results without this mitigation would be useful to be included in the modelling report.</a:t>
            </a:r>
          </a:p>
        </p:txBody>
      </p:sp>
      <p:pic>
        <p:nvPicPr>
          <p:cNvPr id="13" name="Picture 12">
            <a:extLst>
              <a:ext uri="{FF2B5EF4-FFF2-40B4-BE49-F238E27FC236}">
                <a16:creationId xmlns:a16="http://schemas.microsoft.com/office/drawing/2014/main" id="{5830E26D-E719-45E0-B412-91650BC7C454}"/>
              </a:ext>
            </a:extLst>
          </p:cNvPr>
          <p:cNvPicPr>
            <a:picLocks noChangeAspect="1"/>
          </p:cNvPicPr>
          <p:nvPr/>
        </p:nvPicPr>
        <p:blipFill>
          <a:blip r:embed="rId2"/>
          <a:stretch>
            <a:fillRect/>
          </a:stretch>
        </p:blipFill>
        <p:spPr>
          <a:xfrm>
            <a:off x="6976152" y="1228118"/>
            <a:ext cx="4610013" cy="2404243"/>
          </a:xfrm>
          <a:prstGeom prst="rect">
            <a:avLst/>
          </a:prstGeom>
        </p:spPr>
      </p:pic>
      <p:pic>
        <p:nvPicPr>
          <p:cNvPr id="14" name="Picture 13">
            <a:extLst>
              <a:ext uri="{FF2B5EF4-FFF2-40B4-BE49-F238E27FC236}">
                <a16:creationId xmlns:a16="http://schemas.microsoft.com/office/drawing/2014/main" id="{CC634F81-6BC3-4180-81BC-978A6AA971A4}"/>
              </a:ext>
            </a:extLst>
          </p:cNvPr>
          <p:cNvPicPr>
            <a:picLocks noChangeAspect="1"/>
          </p:cNvPicPr>
          <p:nvPr/>
        </p:nvPicPr>
        <p:blipFill>
          <a:blip r:embed="rId3"/>
          <a:stretch>
            <a:fillRect/>
          </a:stretch>
        </p:blipFill>
        <p:spPr>
          <a:xfrm>
            <a:off x="6976151" y="3743638"/>
            <a:ext cx="4610013" cy="2246366"/>
          </a:xfrm>
          <a:prstGeom prst="rect">
            <a:avLst/>
          </a:prstGeom>
        </p:spPr>
      </p:pic>
      <p:cxnSp>
        <p:nvCxnSpPr>
          <p:cNvPr id="6" name="Straight Arrow Connector 5">
            <a:extLst>
              <a:ext uri="{FF2B5EF4-FFF2-40B4-BE49-F238E27FC236}">
                <a16:creationId xmlns:a16="http://schemas.microsoft.com/office/drawing/2014/main" id="{680D7966-058E-4D5B-8F05-908E14CECC3B}"/>
              </a:ext>
            </a:extLst>
          </p:cNvPr>
          <p:cNvCxnSpPr>
            <a:cxnSpLocks/>
          </p:cNvCxnSpPr>
          <p:nvPr/>
        </p:nvCxnSpPr>
        <p:spPr>
          <a:xfrm flipH="1">
            <a:off x="7608815" y="1755747"/>
            <a:ext cx="335559"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F0B307-C0BE-498E-9DE8-4C1156A95F4F}"/>
              </a:ext>
            </a:extLst>
          </p:cNvPr>
          <p:cNvCxnSpPr>
            <a:cxnSpLocks/>
          </p:cNvCxnSpPr>
          <p:nvPr/>
        </p:nvCxnSpPr>
        <p:spPr>
          <a:xfrm flipH="1">
            <a:off x="7702492" y="3891159"/>
            <a:ext cx="335559"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54EF9A-92F5-4E7C-A065-0E4526A20558}"/>
              </a:ext>
            </a:extLst>
          </p:cNvPr>
          <p:cNvCxnSpPr>
            <a:cxnSpLocks/>
          </p:cNvCxnSpPr>
          <p:nvPr/>
        </p:nvCxnSpPr>
        <p:spPr>
          <a:xfrm flipH="1">
            <a:off x="9967520" y="1952133"/>
            <a:ext cx="335559"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3E7A00B-BE94-45B4-AB61-0935961967FA}"/>
              </a:ext>
            </a:extLst>
          </p:cNvPr>
          <p:cNvCxnSpPr>
            <a:cxnSpLocks/>
          </p:cNvCxnSpPr>
          <p:nvPr/>
        </p:nvCxnSpPr>
        <p:spPr>
          <a:xfrm flipH="1">
            <a:off x="9960529" y="4428379"/>
            <a:ext cx="335559"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07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0AC4-9887-433A-8FCC-C67F964D6C10}"/>
              </a:ext>
            </a:extLst>
          </p:cNvPr>
          <p:cNvSpPr>
            <a:spLocks noGrp="1"/>
          </p:cNvSpPr>
          <p:nvPr>
            <p:ph type="title"/>
          </p:nvPr>
        </p:nvSpPr>
        <p:spPr/>
        <p:txBody>
          <a:bodyPr/>
          <a:lstStyle/>
          <a:p>
            <a:r>
              <a:rPr lang="en-GB" b="1" dirty="0"/>
              <a:t>Future Year models – Queue Results</a:t>
            </a:r>
            <a:endParaRPr lang="en-GB" dirty="0"/>
          </a:p>
        </p:txBody>
      </p:sp>
      <p:sp>
        <p:nvSpPr>
          <p:cNvPr id="3" name="Footer Placeholder 2">
            <a:extLst>
              <a:ext uri="{FF2B5EF4-FFF2-40B4-BE49-F238E27FC236}">
                <a16:creationId xmlns:a16="http://schemas.microsoft.com/office/drawing/2014/main" id="{D75C3A3B-7E6E-41BC-8DF5-47507F52849D}"/>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A4C26268-8AFE-493B-83B3-231145366215}"/>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5" name="Text Placeholder 4">
            <a:extLst>
              <a:ext uri="{FF2B5EF4-FFF2-40B4-BE49-F238E27FC236}">
                <a16:creationId xmlns:a16="http://schemas.microsoft.com/office/drawing/2014/main" id="{4898CE3B-7682-49F9-84D1-5223BE0A9CD5}"/>
              </a:ext>
            </a:extLst>
          </p:cNvPr>
          <p:cNvSpPr>
            <a:spLocks noGrp="1"/>
          </p:cNvSpPr>
          <p:nvPr>
            <p:ph type="body" sz="quarter" idx="12"/>
          </p:nvPr>
        </p:nvSpPr>
        <p:spPr/>
        <p:txBody>
          <a:bodyPr/>
          <a:lstStyle/>
          <a:p>
            <a:r>
              <a:rPr lang="en-GB" sz="1500" dirty="0"/>
              <a:t>This change at the signals at B1055 / Lower St junction implemented as mitigation in the future year models improves the journey times at the southbound direction at the future year models, while the northbound journey times only increase slightly.</a:t>
            </a:r>
          </a:p>
          <a:p>
            <a:r>
              <a:rPr lang="en-GB" sz="1500" dirty="0"/>
              <a:t>The queues at the northbound direction also increase by 2-3 vehicles in both AM and PM Peak based on the queue results highlighted below.</a:t>
            </a:r>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r>
              <a:rPr lang="en-GB" sz="1500" dirty="0"/>
              <a:t>The distances from Lower St / B1051 to Lower St mini roundabout is 110 m. While in the modelling report it is mentioned that in the scenario with the development the max queue never exceeds this distance (tables 16 &amp; 17), looking at the detailed VISSIM modelling results there are such instances in 2 out of 20 runs in the AM peak and 4 out of 20 runs in the PM Peak (example in screenshot at the right).</a:t>
            </a:r>
          </a:p>
          <a:p>
            <a:r>
              <a:rPr lang="en-GB" sz="1500" dirty="0"/>
              <a:t>This is not happening in the base model, with the existing signals configuration, which are probably set up like this for safety reasons.</a:t>
            </a:r>
          </a:p>
        </p:txBody>
      </p:sp>
      <p:pic>
        <p:nvPicPr>
          <p:cNvPr id="12" name="Picture 11">
            <a:extLst>
              <a:ext uri="{FF2B5EF4-FFF2-40B4-BE49-F238E27FC236}">
                <a16:creationId xmlns:a16="http://schemas.microsoft.com/office/drawing/2014/main" id="{B5ECDCBF-C648-4ECD-AD17-5FAF7C0EAB16}"/>
              </a:ext>
            </a:extLst>
          </p:cNvPr>
          <p:cNvPicPr>
            <a:picLocks noChangeAspect="1"/>
          </p:cNvPicPr>
          <p:nvPr/>
        </p:nvPicPr>
        <p:blipFill>
          <a:blip r:embed="rId2"/>
          <a:stretch>
            <a:fillRect/>
          </a:stretch>
        </p:blipFill>
        <p:spPr>
          <a:xfrm>
            <a:off x="493450" y="2182679"/>
            <a:ext cx="5745163" cy="2017840"/>
          </a:xfrm>
          <a:prstGeom prst="rect">
            <a:avLst/>
          </a:prstGeom>
        </p:spPr>
      </p:pic>
      <p:sp>
        <p:nvSpPr>
          <p:cNvPr id="13" name="Rectangle: Rounded Corners 12">
            <a:extLst>
              <a:ext uri="{FF2B5EF4-FFF2-40B4-BE49-F238E27FC236}">
                <a16:creationId xmlns:a16="http://schemas.microsoft.com/office/drawing/2014/main" id="{0B0E0C9F-52DF-470F-8828-F129554A42C2}"/>
              </a:ext>
            </a:extLst>
          </p:cNvPr>
          <p:cNvSpPr/>
          <p:nvPr/>
        </p:nvSpPr>
        <p:spPr>
          <a:xfrm>
            <a:off x="1409350" y="3716322"/>
            <a:ext cx="4686650" cy="13422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51A7D8D-4522-4D22-9C45-CBD12C4EA2CB}"/>
              </a:ext>
            </a:extLst>
          </p:cNvPr>
          <p:cNvPicPr>
            <a:picLocks noChangeAspect="1"/>
          </p:cNvPicPr>
          <p:nvPr/>
        </p:nvPicPr>
        <p:blipFill rotWithShape="1">
          <a:blip r:embed="rId3"/>
          <a:srcRect r="-1535"/>
          <a:stretch/>
        </p:blipFill>
        <p:spPr>
          <a:xfrm>
            <a:off x="6788415" y="2664345"/>
            <a:ext cx="4985487" cy="1417960"/>
          </a:xfrm>
          <a:prstGeom prst="rect">
            <a:avLst/>
          </a:prstGeom>
        </p:spPr>
      </p:pic>
      <p:sp>
        <p:nvSpPr>
          <p:cNvPr id="14" name="Rectangle: Rounded Corners 13">
            <a:extLst>
              <a:ext uri="{FF2B5EF4-FFF2-40B4-BE49-F238E27FC236}">
                <a16:creationId xmlns:a16="http://schemas.microsoft.com/office/drawing/2014/main" id="{5AC8A910-9E76-4DE6-99BF-ECC3316B394E}"/>
              </a:ext>
            </a:extLst>
          </p:cNvPr>
          <p:cNvSpPr/>
          <p:nvPr/>
        </p:nvSpPr>
        <p:spPr>
          <a:xfrm>
            <a:off x="11175916" y="3573710"/>
            <a:ext cx="522634" cy="50859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69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1E83-ABC3-421A-A9C1-1D6A6C66B2FE}"/>
              </a:ext>
            </a:extLst>
          </p:cNvPr>
          <p:cNvSpPr>
            <a:spLocks noGrp="1"/>
          </p:cNvSpPr>
          <p:nvPr>
            <p:ph type="title"/>
          </p:nvPr>
        </p:nvSpPr>
        <p:spPr>
          <a:xfrm>
            <a:off x="320041" y="181994"/>
            <a:ext cx="11521440" cy="640080"/>
          </a:xfrm>
        </p:spPr>
        <p:txBody>
          <a:bodyPr/>
          <a:lstStyle/>
          <a:p>
            <a:r>
              <a:rPr lang="en-GB" b="1" dirty="0"/>
              <a:t>Overall Comments &amp; Recommendations</a:t>
            </a:r>
            <a:endParaRPr lang="en-GB" dirty="0"/>
          </a:p>
        </p:txBody>
      </p:sp>
      <p:sp>
        <p:nvSpPr>
          <p:cNvPr id="3" name="Footer Placeholder 2">
            <a:extLst>
              <a:ext uri="{FF2B5EF4-FFF2-40B4-BE49-F238E27FC236}">
                <a16:creationId xmlns:a16="http://schemas.microsoft.com/office/drawing/2014/main" id="{CC69766C-292B-430D-8687-A416D277A660}"/>
              </a:ext>
            </a:extLst>
          </p:cNvPr>
          <p:cNvSpPr>
            <a:spLocks noGrp="1"/>
          </p:cNvSpPr>
          <p:nvPr>
            <p:ph type="ftr" sz="quarter" idx="10"/>
          </p:nvPr>
        </p:nvSpPr>
        <p:spPr/>
        <p:txBody>
          <a:bodyPr/>
          <a:lstStyle/>
          <a:p>
            <a:r>
              <a:rPr lang="en-AU"/>
              <a:t>©Jacobs 2020</a:t>
            </a:r>
            <a:endParaRPr lang="en-AU" dirty="0"/>
          </a:p>
        </p:txBody>
      </p:sp>
      <p:sp>
        <p:nvSpPr>
          <p:cNvPr id="4" name="Slide Number Placeholder 3">
            <a:extLst>
              <a:ext uri="{FF2B5EF4-FFF2-40B4-BE49-F238E27FC236}">
                <a16:creationId xmlns:a16="http://schemas.microsoft.com/office/drawing/2014/main" id="{BE376B29-5B09-476B-BC8C-638AA09524F2}"/>
              </a:ext>
            </a:extLst>
          </p:cNvPr>
          <p:cNvSpPr>
            <a:spLocks noGrp="1"/>
          </p:cNvSpPr>
          <p:nvPr>
            <p:ph type="sldNum" sz="quarter" idx="11"/>
          </p:nvPr>
        </p:nvSpPr>
        <p:spPr/>
        <p:txBody>
          <a:bodyPr/>
          <a:lstStyle/>
          <a:p>
            <a:fld id="{9B3E39EC-4BE2-4DEA-81C0-4ABC0AAB4AC0}" type="slidenum">
              <a:rPr lang="en-AU" smtClean="0"/>
              <a:pPr/>
              <a:t>7</a:t>
            </a:fld>
            <a:endParaRPr lang="en-AU" dirty="0"/>
          </a:p>
        </p:txBody>
      </p:sp>
      <p:sp>
        <p:nvSpPr>
          <p:cNvPr id="10" name="Content Placeholder 2">
            <a:extLst>
              <a:ext uri="{FF2B5EF4-FFF2-40B4-BE49-F238E27FC236}">
                <a16:creationId xmlns:a16="http://schemas.microsoft.com/office/drawing/2014/main" id="{E6A66FB6-1579-4A17-9C4E-0B2F22FFA640}"/>
              </a:ext>
            </a:extLst>
          </p:cNvPr>
          <p:cNvSpPr txBox="1">
            <a:spLocks/>
          </p:cNvSpPr>
          <p:nvPr/>
        </p:nvSpPr>
        <p:spPr>
          <a:xfrm>
            <a:off x="320039" y="966219"/>
            <a:ext cx="10515600" cy="5073853"/>
          </a:xfrm>
          <a:prstGeom prst="rect">
            <a:avLst/>
          </a:prstGeom>
        </p:spPr>
        <p:txBody>
          <a:bodyPr>
            <a:normAutofit/>
          </a:bodyPr>
          <a:lstStyle>
            <a:lvl1pPr marL="270003" indent="-270003" algn="l" defTabSz="914411" rtl="0" eaLnBrk="1" latinLnBrk="0" hangingPunct="1">
              <a:lnSpc>
                <a:spcPct val="90000"/>
              </a:lnSpc>
              <a:spcBef>
                <a:spcPts val="1001"/>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7" indent="-270003" algn="l" defTabSz="914411" rtl="0" eaLnBrk="1" latinLnBrk="0" hangingPunct="1">
              <a:lnSpc>
                <a:spcPct val="90000"/>
              </a:lnSpc>
              <a:spcBef>
                <a:spcPts val="500"/>
              </a:spcBef>
              <a:buFont typeface="Jacobs Chronos" panose="010B0603030503030204" pitchFamily="34" charset="0"/>
              <a:buChar char="−"/>
              <a:defRPr sz="2201" kern="1200">
                <a:solidFill>
                  <a:schemeClr val="tx1"/>
                </a:solidFill>
                <a:latin typeface="Jacobs Chronos" panose="010B0603030503030204" pitchFamily="34" charset="0"/>
                <a:ea typeface="+mn-ea"/>
                <a:cs typeface="Jacobs Chronos" panose="010B0603030503030204" pitchFamily="34" charset="0"/>
              </a:defRPr>
            </a:lvl2pPr>
            <a:lvl3pPr marL="810010" indent="-270003" algn="l" defTabSz="914411"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14" indent="-270003" algn="l" defTabSz="914411" rtl="0" eaLnBrk="1" latinLnBrk="0" hangingPunct="1">
              <a:lnSpc>
                <a:spcPct val="90000"/>
              </a:lnSpc>
              <a:spcBef>
                <a:spcPts val="500"/>
              </a:spcBef>
              <a:buFont typeface="Jacobs Chronos" panose="010B0603030503030204" pitchFamily="34" charset="0"/>
              <a:buChar char="−"/>
              <a:defRPr sz="1801" kern="1200">
                <a:solidFill>
                  <a:schemeClr val="tx1"/>
                </a:solidFill>
                <a:latin typeface="Jacobs Chronos" panose="010B0603030503030204" pitchFamily="34" charset="0"/>
                <a:ea typeface="+mn-ea"/>
                <a:cs typeface="Jacobs Chronos" panose="010B0603030503030204" pitchFamily="34" charset="0"/>
              </a:defRPr>
            </a:lvl4pPr>
            <a:lvl5pPr marL="1350017" indent="-270003" algn="l" defTabSz="914411"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000" dirty="0"/>
              <a:t>The journey time validation of the AM peak hour is not at acceptable levels and should be revisited aiming for modelled journey time of both main routes to be within +/-15% of the observed.</a:t>
            </a:r>
          </a:p>
          <a:p>
            <a:r>
              <a:rPr lang="en-GB" sz="2000" dirty="0"/>
              <a:t>The coding of the give-way mechanism at Chapel Hill (to replicate the narrow road, with vehicles from one direction passing at a time) needs to be recalibrated so that the westbound direction is slower, as observed journey times indicate.</a:t>
            </a:r>
          </a:p>
          <a:p>
            <a:pPr lvl="1"/>
            <a:r>
              <a:rPr lang="en-GB" sz="1600" dirty="0"/>
              <a:t>This would improve the JT validation</a:t>
            </a:r>
          </a:p>
          <a:p>
            <a:r>
              <a:rPr lang="en-GB" sz="2000" dirty="0"/>
              <a:t>The changes at signal controller at Lower St / B1051 junction introduced in the future year models, as a mitigation, increase the queues at Lower St northbound with instances of queues extending back to Lower St / Chapel Hill / Church Rd mini roundabout.</a:t>
            </a:r>
          </a:p>
          <a:p>
            <a:pPr lvl="1"/>
            <a:r>
              <a:rPr lang="en-GB" sz="1801" dirty="0"/>
              <a:t>This happens in 2/20 runs in AM Peak and 4/20 in PM Peak</a:t>
            </a:r>
          </a:p>
          <a:p>
            <a:r>
              <a:rPr lang="en-GB" sz="2000" dirty="0"/>
              <a:t>The results without the mitigation would be useful to be included in the modelling report.</a:t>
            </a:r>
          </a:p>
          <a:p>
            <a:r>
              <a:rPr lang="en-GB" sz="2000" dirty="0"/>
              <a:t>Following these changes the models should be reran and the new results should be used to inform on the impact of the proposed development at the network performance.</a:t>
            </a:r>
          </a:p>
          <a:p>
            <a:endParaRPr lang="en-GB" sz="2000" dirty="0"/>
          </a:p>
        </p:txBody>
      </p:sp>
    </p:spTree>
    <p:extLst>
      <p:ext uri="{BB962C8B-B14F-4D97-AF65-F5344CB8AC3E}">
        <p14:creationId xmlns:p14="http://schemas.microsoft.com/office/powerpoint/2010/main" val="145957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E4F2-F867-4100-A067-F9780206DE52}"/>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3392682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3.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4.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5.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6.xml><?xml version="1.0" encoding="utf-8"?>
<a:theme xmlns:a="http://schemas.openxmlformats.org/drawingml/2006/main" name="1_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7.xml><?xml version="1.0" encoding="utf-8"?>
<a:theme xmlns:a="http://schemas.openxmlformats.org/drawingml/2006/main" name="1_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D08F6E32849549B47E86EA908328EA" ma:contentTypeVersion="14" ma:contentTypeDescription="Create a new document." ma:contentTypeScope="" ma:versionID="be914893498fd98d9dfef06f1e48c68a">
  <xsd:schema xmlns:xsd="http://www.w3.org/2001/XMLSchema" xmlns:xs="http://www.w3.org/2001/XMLSchema" xmlns:p="http://schemas.microsoft.com/office/2006/metadata/properties" xmlns:ns2="6e4931c5-53dd-4db6-9882-c4075ce9cbcc" xmlns:ns3="c371bd06-c6b2-43cb-94d8-46fcf4da1f53" targetNamespace="http://schemas.microsoft.com/office/2006/metadata/properties" ma:root="true" ma:fieldsID="485acaee695f9e050604d53adb9d0232" ns2:_="" ns3:_="">
    <xsd:import namespace="6e4931c5-53dd-4db6-9882-c4075ce9cbcc"/>
    <xsd:import namespace="c371bd06-c6b2-43cb-94d8-46fcf4da1f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931c5-53dd-4db6-9882-c4075ce9c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af8cfed-64c2-475b-a96a-20ffe17e85f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1bd06-c6b2-43cb-94d8-46fcf4da1f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92412f4-497a-454f-93ad-b083feb8897d}" ma:internalName="TaxCatchAll" ma:showField="CatchAllData" ma:web="c371bd06-c6b2-43cb-94d8-46fcf4da1f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e4931c5-53dd-4db6-9882-c4075ce9cbcc">
      <Terms xmlns="http://schemas.microsoft.com/office/infopath/2007/PartnerControls"/>
    </lcf76f155ced4ddcb4097134ff3c332f>
    <TaxCatchAll xmlns="c371bd06-c6b2-43cb-94d8-46fcf4da1f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0DC84-A106-474C-81AD-817C7D903FEA}"/>
</file>

<file path=customXml/itemProps2.xml><?xml version="1.0" encoding="utf-8"?>
<ds:datastoreItem xmlns:ds="http://schemas.openxmlformats.org/officeDocument/2006/customXml" ds:itemID="{1E0B8B3B-052D-4364-8117-0ECE8116BEAC}">
  <ds:schemaRefs>
    <ds:schemaRef ds:uri="http://purl.org/dc/dcmitype/"/>
    <ds:schemaRef ds:uri="4119306e-12aa-493b-a004-f96e9603edcf"/>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340f0cb3-ee5a-42c9-859b-ef110a1b65d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90FD906-0563-4849-9A3F-53696C6D45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7609</TotalTime>
  <Words>887</Words>
  <Application>Microsoft Office PowerPoint</Application>
  <PresentationFormat>Widescreen</PresentationFormat>
  <Paragraphs>59</Paragraphs>
  <Slides>8</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Arial</vt:lpstr>
      <vt:lpstr>Calibri</vt:lpstr>
      <vt:lpstr>Calibri Light</vt:lpstr>
      <vt:lpstr>Jacobs Chronos</vt:lpstr>
      <vt:lpstr>Wingdings</vt:lpstr>
      <vt:lpstr>Office Theme</vt:lpstr>
      <vt:lpstr>Agenda</vt:lpstr>
      <vt:lpstr>Dividers Slides</vt:lpstr>
      <vt:lpstr>Custom Design</vt:lpstr>
      <vt:lpstr>3_Map</vt:lpstr>
      <vt:lpstr>1_Custom Design</vt:lpstr>
      <vt:lpstr>1_Agenda</vt:lpstr>
      <vt:lpstr>Stansted Mountfitchet Modelling Review</vt:lpstr>
      <vt:lpstr>Base Model Journey Time Validation</vt:lpstr>
      <vt:lpstr>Base Model Journey Time Validation – Detailed Analysis </vt:lpstr>
      <vt:lpstr>Future Year models - Signals</vt:lpstr>
      <vt:lpstr>Future Year models – Journey Time Results</vt:lpstr>
      <vt:lpstr>Future Year models – Queue Results</vt:lpstr>
      <vt:lpstr>Overall Comments &amp;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Colchester Model Development</dc:title>
  <dc:creator>Tobias, Melanie</dc:creator>
  <cp:lastModifiedBy>Leotsarakos, Tassos</cp:lastModifiedBy>
  <cp:revision>145</cp:revision>
  <dcterms:created xsi:type="dcterms:W3CDTF">2020-03-30T19:18:22Z</dcterms:created>
  <dcterms:modified xsi:type="dcterms:W3CDTF">2022-12-05T16:47:59Z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0x01010036D08F6E32849549B47E86EA908328EA</vt:lpwstr>
  </property>
</Properties>
</file>